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7" r:id="rId2"/>
    <p:sldId id="286" r:id="rId3"/>
    <p:sldId id="282" r:id="rId4"/>
    <p:sldId id="283" r:id="rId5"/>
    <p:sldId id="285" r:id="rId6"/>
    <p:sldId id="284" r:id="rId7"/>
    <p:sldId id="269" r:id="rId8"/>
    <p:sldId id="261" r:id="rId9"/>
    <p:sldId id="275" r:id="rId10"/>
    <p:sldId id="276" r:id="rId11"/>
  </p:sldIdLst>
  <p:sldSz cx="12188825" cy="6858000"/>
  <p:notesSz cx="6858000" cy="9144000"/>
  <p:custDataLst>
    <p:tags r:id="rId14"/>
  </p:custDataLst>
  <p:defaultTextStyle>
    <a:defPPr rtl="0">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1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95" autoAdjust="0"/>
  </p:normalViewPr>
  <p:slideViewPr>
    <p:cSldViewPr showGuides="1">
      <p:cViewPr varScale="1">
        <p:scale>
          <a:sx n="161" d="100"/>
          <a:sy n="161" d="100"/>
        </p:scale>
        <p:origin x="150" y="168"/>
      </p:cViewPr>
      <p:guideLst>
        <p:guide orient="horz" pos="2160"/>
        <p:guide pos="3839"/>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90" d="100"/>
          <a:sy n="90" d="100"/>
        </p:scale>
        <p:origin x="302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de-DE" dirty="0"/>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3D38907E-C225-4CB0-8606-4097EAA661FA}" type="datetime1">
              <a:rPr lang="de-DE" smtClean="0"/>
              <a:t>26.07.2021</a:t>
            </a:fld>
            <a:endParaRPr lang="de-DE" dirty="0"/>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de-DE" dirty="0"/>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F3386A95-D0A4-44B9-98DA-3665758D8262}" type="slidenum">
              <a:rPr lang="de-DE" smtClean="0"/>
              <a:t>‹Nr.›</a:t>
            </a:fld>
            <a:endParaRPr lang="de-DE" dirty="0"/>
          </a:p>
        </p:txBody>
      </p:sp>
    </p:spTree>
    <p:extLst>
      <p:ext uri="{BB962C8B-B14F-4D97-AF65-F5344CB8AC3E}">
        <p14:creationId xmlns:p14="http://schemas.microsoft.com/office/powerpoint/2010/main" val="346984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3312E-3150-41ED-8E7B-A7A60A1F140A}" type="datetime1">
              <a:rPr lang="de-DE" smtClean="0"/>
              <a:pPr/>
              <a:t>26.07.2021</a:t>
            </a:fld>
            <a:endParaRPr lang="de-DE" dirty="0"/>
          </a:p>
        </p:txBody>
      </p:sp>
      <p:sp>
        <p:nvSpPr>
          <p:cNvPr id="4" name="Folienbildplatzhalt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de-DE" dirty="0"/>
              <a:t>Textmasterformat durch Klicken bearbeiten</a:t>
            </a:r>
          </a:p>
          <a:p>
            <a:pPr lvl="1" rtl="0"/>
            <a:r>
              <a:rPr lang="de-DE" dirty="0"/>
              <a:t>Zweite Ebene</a:t>
            </a:r>
          </a:p>
          <a:p>
            <a:pPr lvl="2" rtl="0"/>
            <a:r>
              <a:rPr lang="de-DE" dirty="0"/>
              <a:t>Dritte Ebene</a:t>
            </a:r>
          </a:p>
          <a:p>
            <a:pPr lvl="3" rtl="0"/>
            <a:r>
              <a:rPr lang="de-DE" dirty="0"/>
              <a:t>Vierte Ebene</a:t>
            </a:r>
          </a:p>
          <a:p>
            <a:pPr lvl="4" rtl="0"/>
            <a:r>
              <a:rPr lang="de-DE" dirty="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FC3821A9-1C31-4760-BDBC-9A0BA471B1B7}" type="slidenum">
              <a:rPr lang="de-DE" smtClean="0"/>
              <a:t>‹Nr.›</a:t>
            </a:fld>
            <a:endParaRPr lang="de-DE" dirty="0"/>
          </a:p>
        </p:txBody>
      </p:sp>
    </p:spTree>
    <p:extLst>
      <p:ext uri="{BB962C8B-B14F-4D97-AF65-F5344CB8AC3E}">
        <p14:creationId xmlns:p14="http://schemas.microsoft.com/office/powerpoint/2010/main" val="332216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rtlCol="0"/>
          <a:lstStyle/>
          <a:p>
            <a:pPr rtl="0"/>
            <a:r>
              <a:rPr lang="de-DE" dirty="0"/>
              <a:t>HINWEIS: Wenn Sie ein Bild ersetzen möchten, wählen Sie es einfach aus und löschen es dann. Verwenden Sie dann das Symbol "Bild einfügen", um es durch ein eigenes Bild zu ersetzen.</a:t>
            </a:r>
          </a:p>
        </p:txBody>
      </p:sp>
      <p:sp>
        <p:nvSpPr>
          <p:cNvPr id="4" name="Foliennummernplatzhalter 3"/>
          <p:cNvSpPr>
            <a:spLocks noGrp="1"/>
          </p:cNvSpPr>
          <p:nvPr>
            <p:ph type="sldNum" sz="quarter" idx="10"/>
          </p:nvPr>
        </p:nvSpPr>
        <p:spPr/>
        <p:txBody>
          <a:bodyPr rtlCol="0"/>
          <a:lstStyle/>
          <a:p>
            <a:pPr rtl="0"/>
            <a:fld id="{FC3821A9-1C31-4760-BDBC-9A0BA471B1B7}" type="slidenum">
              <a:rPr lang="de-DE" smtClean="0"/>
              <a:t>1</a:t>
            </a:fld>
            <a:endParaRPr lang="de-DE" dirty="0"/>
          </a:p>
        </p:txBody>
      </p:sp>
    </p:spTree>
    <p:extLst>
      <p:ext uri="{BB962C8B-B14F-4D97-AF65-F5344CB8AC3E}">
        <p14:creationId xmlns:p14="http://schemas.microsoft.com/office/powerpoint/2010/main" val="430022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2588" y="685800"/>
            <a:ext cx="6092825" cy="3429000"/>
          </a:xfrm>
        </p:spPr>
      </p:sp>
      <p:sp>
        <p:nvSpPr>
          <p:cNvPr id="3" name="Notizenplatzhalter 2"/>
          <p:cNvSpPr>
            <a:spLocks noGrp="1"/>
          </p:cNvSpPr>
          <p:nvPr>
            <p:ph type="body" idx="1"/>
          </p:nvPr>
        </p:nvSpPr>
        <p:spPr/>
        <p:txBody>
          <a:bodyPr rtlCol="0"/>
          <a:lstStyle/>
          <a:p>
            <a:pPr rtl="0"/>
            <a:endParaRPr lang="de-DE" dirty="0"/>
          </a:p>
        </p:txBody>
      </p:sp>
      <p:sp>
        <p:nvSpPr>
          <p:cNvPr id="4" name="Foliennummernplatzhalter 3"/>
          <p:cNvSpPr>
            <a:spLocks noGrp="1"/>
          </p:cNvSpPr>
          <p:nvPr>
            <p:ph type="sldNum" sz="quarter" idx="10"/>
          </p:nvPr>
        </p:nvSpPr>
        <p:spPr/>
        <p:txBody>
          <a:bodyPr rtlCol="0"/>
          <a:lstStyle/>
          <a:p>
            <a:pPr rtl="0"/>
            <a:fld id="{3A2CC701-D80A-463B-8415-A85485312088}" type="slidenum">
              <a:rPr lang="de-DE" smtClean="0"/>
              <a:t>7</a:t>
            </a:fld>
            <a:endParaRPr lang="de-DE" dirty="0"/>
          </a:p>
        </p:txBody>
      </p:sp>
    </p:spTree>
    <p:extLst>
      <p:ext uri="{BB962C8B-B14F-4D97-AF65-F5344CB8AC3E}">
        <p14:creationId xmlns:p14="http://schemas.microsoft.com/office/powerpoint/2010/main" val="3903279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rtl="0"/>
            <a:fld id="{FC3821A9-1C31-4760-BDBC-9A0BA471B1B7}" type="slidenum">
              <a:rPr lang="de-DE" smtClean="0"/>
              <a:t>8</a:t>
            </a:fld>
            <a:endParaRPr lang="de-DE" dirty="0"/>
          </a:p>
        </p:txBody>
      </p:sp>
    </p:spTree>
    <p:extLst>
      <p:ext uri="{BB962C8B-B14F-4D97-AF65-F5344CB8AC3E}">
        <p14:creationId xmlns:p14="http://schemas.microsoft.com/office/powerpoint/2010/main" val="3916662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rtl="0"/>
            <a:fld id="{FC3821A9-1C31-4760-BDBC-9A0BA471B1B7}" type="slidenum">
              <a:rPr lang="de-DE" smtClean="0"/>
              <a:t>9</a:t>
            </a:fld>
            <a:endParaRPr lang="de-DE" dirty="0"/>
          </a:p>
        </p:txBody>
      </p:sp>
    </p:spTree>
    <p:extLst>
      <p:ext uri="{BB962C8B-B14F-4D97-AF65-F5344CB8AC3E}">
        <p14:creationId xmlns:p14="http://schemas.microsoft.com/office/powerpoint/2010/main" val="2274835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rtl="0"/>
            <a:fld id="{FC3821A9-1C31-4760-BDBC-9A0BA471B1B7}" type="slidenum">
              <a:rPr lang="de-DE" smtClean="0"/>
              <a:t>10</a:t>
            </a:fld>
            <a:endParaRPr lang="de-DE" dirty="0"/>
          </a:p>
        </p:txBody>
      </p:sp>
    </p:spTree>
    <p:extLst>
      <p:ext uri="{BB962C8B-B14F-4D97-AF65-F5344CB8AC3E}">
        <p14:creationId xmlns:p14="http://schemas.microsoft.com/office/powerpoint/2010/main" val="3220393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2412" y="1643064"/>
            <a:ext cx="9144002" cy="2928936"/>
          </a:xfrm>
        </p:spPr>
        <p:txBody>
          <a:bodyPr rtlCol="0">
            <a:noAutofit/>
          </a:bodyPr>
          <a:lstStyle>
            <a:lvl1pPr algn="ctr">
              <a:lnSpc>
                <a:spcPct val="80000"/>
              </a:lnSpc>
              <a:defRPr sz="5600">
                <a:solidFill>
                  <a:schemeClr val="tx1">
                    <a:lumMod val="75000"/>
                    <a:lumOff val="25000"/>
                  </a:schemeClr>
                </a:solidFill>
              </a:defRPr>
            </a:lvl1pPr>
          </a:lstStyle>
          <a:p>
            <a:pPr rtl="0"/>
            <a:r>
              <a:rPr lang="de-DE"/>
              <a:t>Mastertitelformat bearbeiten</a:t>
            </a:r>
            <a:endParaRPr lang="de-DE" dirty="0"/>
          </a:p>
        </p:txBody>
      </p:sp>
      <p:sp>
        <p:nvSpPr>
          <p:cNvPr id="3" name="Untertitel 2"/>
          <p:cNvSpPr>
            <a:spLocks noGrp="1"/>
          </p:cNvSpPr>
          <p:nvPr>
            <p:ph type="subTitle" idx="1"/>
          </p:nvPr>
        </p:nvSpPr>
        <p:spPr>
          <a:xfrm>
            <a:off x="1522413" y="4572000"/>
            <a:ext cx="9144000" cy="1066799"/>
          </a:xfrm>
        </p:spPr>
        <p:txBody>
          <a:bodyPr rtlCol="0">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de-DE"/>
              <a:t>Master-Untertitelformat bearbeiten</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5E994523-B339-415B-BDF6-7169FD574FB3}"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99259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3" name="Fußzeilenplatzhalter 2"/>
          <p:cNvSpPr>
            <a:spLocks noGrp="1"/>
          </p:cNvSpPr>
          <p:nvPr>
            <p:ph type="ftr" sz="quarter" idx="11"/>
          </p:nvPr>
        </p:nvSpPr>
        <p:spPr/>
        <p:txBody>
          <a:bodyPr rtlCol="0"/>
          <a:lstStyle/>
          <a:p>
            <a:pPr rtl="0"/>
            <a:endParaRPr lang="de-DE" dirty="0"/>
          </a:p>
        </p:txBody>
      </p:sp>
      <p:sp>
        <p:nvSpPr>
          <p:cNvPr id="2" name="Datumsplatzhalter 1"/>
          <p:cNvSpPr>
            <a:spLocks noGrp="1"/>
          </p:cNvSpPr>
          <p:nvPr>
            <p:ph type="dt" sz="half" idx="10"/>
          </p:nvPr>
        </p:nvSpPr>
        <p:spPr/>
        <p:txBody>
          <a:bodyPr rtlCol="0"/>
          <a:lstStyle>
            <a:lvl1pPr>
              <a:defRPr/>
            </a:lvl1pPr>
          </a:lstStyle>
          <a:p>
            <a:fld id="{202F3262-08DD-4DE7-B7BA-9818DB19EAA7}" type="datetime1">
              <a:rPr lang="de-DE" smtClean="0"/>
              <a:pPr/>
              <a:t>26.07.2021</a:t>
            </a:fld>
            <a:endParaRPr lang="de-DE" dirty="0"/>
          </a:p>
        </p:txBody>
      </p:sp>
      <p:sp>
        <p:nvSpPr>
          <p:cNvPr id="4" name="Foliennummernplatzhalter 3"/>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354325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7923212" y="1462088"/>
            <a:ext cx="3124201" cy="1966912"/>
          </a:xfrm>
        </p:spPr>
        <p:txBody>
          <a:bodyPr rtlCol="0" anchor="b">
            <a:normAutofit/>
          </a:bodyPr>
          <a:lstStyle>
            <a:lvl1pPr algn="l">
              <a:defRPr sz="2900" b="0"/>
            </a:lvl1pPr>
          </a:lstStyle>
          <a:p>
            <a:pPr rtl="0"/>
            <a:r>
              <a:rPr lang="de-DE"/>
              <a:t>Mastertitelformat bearbeiten</a:t>
            </a:r>
            <a:endParaRPr lang="de-DE" dirty="0"/>
          </a:p>
        </p:txBody>
      </p:sp>
      <p:sp>
        <p:nvSpPr>
          <p:cNvPr id="3" name="Inhaltsplatzhalter 2"/>
          <p:cNvSpPr>
            <a:spLocks noGrp="1"/>
          </p:cNvSpPr>
          <p:nvPr>
            <p:ph idx="1"/>
          </p:nvPr>
        </p:nvSpPr>
        <p:spPr>
          <a:xfrm>
            <a:off x="1141413" y="685800"/>
            <a:ext cx="6477000" cy="5486400"/>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4" name="Textplatzhalter 3"/>
          <p:cNvSpPr>
            <a:spLocks noGrp="1"/>
          </p:cNvSpPr>
          <p:nvPr>
            <p:ph type="body" sz="half" idx="2"/>
          </p:nvPr>
        </p:nvSpPr>
        <p:spPr>
          <a:xfrm>
            <a:off x="7923211" y="3429000"/>
            <a:ext cx="3124201" cy="1828800"/>
          </a:xfrm>
        </p:spPr>
        <p:txBody>
          <a:bodyPr rtlCol="0">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de-DE"/>
              <a:t>Mastertextformat bearbeiten</a:t>
            </a:r>
          </a:p>
        </p:txBody>
      </p:sp>
      <p:sp>
        <p:nvSpPr>
          <p:cNvPr id="6" name="Fußzeilenplatzhalter 5"/>
          <p:cNvSpPr>
            <a:spLocks noGrp="1"/>
          </p:cNvSpPr>
          <p:nvPr>
            <p:ph type="ftr" sz="quarter" idx="11"/>
          </p:nvPr>
        </p:nvSpPr>
        <p:spPr/>
        <p:txBody>
          <a:bodyPr rtlCol="0"/>
          <a:lstStyle/>
          <a:p>
            <a:pPr rtl="0"/>
            <a:endParaRPr lang="de-DE" dirty="0"/>
          </a:p>
        </p:txBody>
      </p:sp>
      <p:sp>
        <p:nvSpPr>
          <p:cNvPr id="5" name="Datumsplatzhalter 4"/>
          <p:cNvSpPr>
            <a:spLocks noGrp="1"/>
          </p:cNvSpPr>
          <p:nvPr>
            <p:ph type="dt" sz="half" idx="10"/>
          </p:nvPr>
        </p:nvSpPr>
        <p:spPr/>
        <p:txBody>
          <a:bodyPr rtlCol="0"/>
          <a:lstStyle>
            <a:lvl1pPr>
              <a:defRPr/>
            </a:lvl1pPr>
          </a:lstStyle>
          <a:p>
            <a:fld id="{A5A23CF9-C79D-4646-A485-287F7EFB1C07}" type="datetime1">
              <a:rPr lang="de-DE" smtClean="0"/>
              <a:pPr/>
              <a:t>26.07.2021</a:t>
            </a:fld>
            <a:endParaRPr lang="de-DE" dirty="0"/>
          </a:p>
        </p:txBody>
      </p:sp>
      <p:sp>
        <p:nvSpPr>
          <p:cNvPr id="7" name="Foliennummernplatzhalter 6"/>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70639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Bild mit Beschriftung">
    <p:spTree>
      <p:nvGrpSpPr>
        <p:cNvPr id="1" name=""/>
        <p:cNvGrpSpPr/>
        <p:nvPr/>
      </p:nvGrpSpPr>
      <p:grpSpPr>
        <a:xfrm>
          <a:off x="0" y="0"/>
          <a:ext cx="0" cy="0"/>
          <a:chOff x="0" y="0"/>
          <a:chExt cx="0" cy="0"/>
        </a:xfrm>
      </p:grpSpPr>
      <p:sp>
        <p:nvSpPr>
          <p:cNvPr id="10" name="Rechteck 9"/>
          <p:cNvSpPr/>
          <p:nvPr/>
        </p:nvSpPr>
        <p:spPr bwMode="gray">
          <a:xfrm>
            <a:off x="7313612" y="0"/>
            <a:ext cx="41910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cxnSp>
        <p:nvCxnSpPr>
          <p:cNvPr id="11" name="Gerader Verbinder 10"/>
          <p:cNvCxnSpPr/>
          <p:nvPr/>
        </p:nvCxnSpPr>
        <p:spPr>
          <a:xfrm>
            <a:off x="74660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Gerader Verbinde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Titel 1"/>
          <p:cNvSpPr>
            <a:spLocks noGrp="1"/>
          </p:cNvSpPr>
          <p:nvPr>
            <p:ph type="title"/>
          </p:nvPr>
        </p:nvSpPr>
        <p:spPr>
          <a:xfrm>
            <a:off x="7923212" y="1643063"/>
            <a:ext cx="3124201" cy="2776537"/>
          </a:xfrm>
        </p:spPr>
        <p:txBody>
          <a:bodyPr rtlCol="0" anchor="b">
            <a:normAutofit/>
          </a:bodyPr>
          <a:lstStyle>
            <a:lvl1pPr algn="l">
              <a:defRPr sz="2900" b="0"/>
            </a:lvl1pPr>
          </a:lstStyle>
          <a:p>
            <a:pPr rtl="0"/>
            <a:r>
              <a:rPr lang="de-DE"/>
              <a:t>Mastertitelformat bearbeiten</a:t>
            </a:r>
            <a:endParaRPr lang="de-DE" dirty="0"/>
          </a:p>
        </p:txBody>
      </p:sp>
      <p:sp>
        <p:nvSpPr>
          <p:cNvPr id="15" name="Rechteck 14"/>
          <p:cNvSpPr/>
          <p:nvPr/>
        </p:nvSpPr>
        <p:spPr bwMode="gray">
          <a:xfrm rot="120000">
            <a:off x="654916" y="532501"/>
            <a:ext cx="6103614" cy="5715899"/>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3" name="Bildplatzhalter 2" descr="Leerer Platzhalter zum Hinzufügen eines Bilds. Klicken Sie auf den Platzhalter, und wählen Sie das hinzuzufügende Bild aus."/>
          <p:cNvSpPr>
            <a:spLocks noGrp="1"/>
          </p:cNvSpPr>
          <p:nvPr>
            <p:ph type="pic" idx="1"/>
          </p:nvPr>
        </p:nvSpPr>
        <p:spPr bwMode="gray">
          <a:xfrm>
            <a:off x="745586" y="609600"/>
            <a:ext cx="5914664" cy="5562600"/>
          </a:xfr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de-DE"/>
              <a:t>Bild durch Klicken auf Symbol hinzufügen</a:t>
            </a:r>
            <a:endParaRPr lang="de-DE" dirty="0"/>
          </a:p>
        </p:txBody>
      </p:sp>
      <p:sp>
        <p:nvSpPr>
          <p:cNvPr id="4" name="Textplatzhalter 3"/>
          <p:cNvSpPr>
            <a:spLocks noGrp="1"/>
          </p:cNvSpPr>
          <p:nvPr>
            <p:ph type="body" sz="half" idx="2"/>
          </p:nvPr>
        </p:nvSpPr>
        <p:spPr>
          <a:xfrm>
            <a:off x="7923212" y="4423913"/>
            <a:ext cx="3124201" cy="1748287"/>
          </a:xfrm>
        </p:spPr>
        <p:txBody>
          <a:bodyPr rtlCol="0">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de-DE"/>
              <a:t>Mastertextformat bearbeiten</a:t>
            </a:r>
          </a:p>
        </p:txBody>
      </p:sp>
      <p:sp>
        <p:nvSpPr>
          <p:cNvPr id="13" name="Fußzeilenplatzhalter 12"/>
          <p:cNvSpPr>
            <a:spLocks noGrp="1"/>
          </p:cNvSpPr>
          <p:nvPr>
            <p:ph type="ftr" sz="quarter" idx="11"/>
          </p:nvPr>
        </p:nvSpPr>
        <p:spPr/>
        <p:txBody>
          <a:bodyPr rtlCol="0"/>
          <a:lstStyle/>
          <a:p>
            <a:pPr rtl="0"/>
            <a:endParaRPr lang="de-DE" dirty="0"/>
          </a:p>
        </p:txBody>
      </p:sp>
      <p:sp>
        <p:nvSpPr>
          <p:cNvPr id="12" name="Datumsplatzhalter 11"/>
          <p:cNvSpPr>
            <a:spLocks noGrp="1"/>
          </p:cNvSpPr>
          <p:nvPr>
            <p:ph type="dt" sz="half" idx="10"/>
          </p:nvPr>
        </p:nvSpPr>
        <p:spPr/>
        <p:txBody>
          <a:bodyPr rtlCol="0"/>
          <a:lstStyle>
            <a:lvl1pPr>
              <a:defRPr/>
            </a:lvl1pPr>
          </a:lstStyle>
          <a:p>
            <a:fld id="{62686B4F-4970-4688-9408-17F12A704F65}" type="datetime1">
              <a:rPr lang="de-DE" smtClean="0"/>
              <a:pPr/>
              <a:t>26.07.2021</a:t>
            </a:fld>
            <a:endParaRPr lang="de-DE" dirty="0"/>
          </a:p>
        </p:txBody>
      </p:sp>
      <p:sp>
        <p:nvSpPr>
          <p:cNvPr id="14" name="Foliennummernplatzhalter 13"/>
          <p:cNvSpPr>
            <a:spLocks noGrp="1"/>
          </p:cNvSpPr>
          <p:nvPr>
            <p:ph type="sldNum" sz="quarter" idx="12"/>
          </p:nvPr>
        </p:nvSpPr>
        <p:spPr/>
        <p:txBody>
          <a:bodyPr rtlCol="0"/>
          <a:lstStyle/>
          <a:p>
            <a:pPr rtl="0"/>
            <a:fld id="{F25A965E-3C11-4F28-82DC-E30D63FAC43C}" type="slidenum">
              <a:rPr lang="de-DE" smtClean="0"/>
              <a:pPr/>
              <a:t>‹Nr.›</a:t>
            </a:fld>
            <a:endParaRPr lang="de-DE" dirty="0"/>
          </a:p>
        </p:txBody>
      </p:sp>
    </p:spTree>
    <p:extLst>
      <p:ext uri="{BB962C8B-B14F-4D97-AF65-F5344CB8AC3E}">
        <p14:creationId xmlns:p14="http://schemas.microsoft.com/office/powerpoint/2010/main" val="295547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de-DE" dirty="0"/>
          </a:p>
        </p:txBody>
      </p:sp>
      <p:sp>
        <p:nvSpPr>
          <p:cNvPr id="3" name="Vertikaler Textplatzhalter 2"/>
          <p:cNvSpPr>
            <a:spLocks noGrp="1"/>
          </p:cNvSpPr>
          <p:nvPr>
            <p:ph type="body" orient="vert" idx="1"/>
          </p:nvPr>
        </p:nvSpPr>
        <p:spPr/>
        <p:txBody>
          <a:bodyPr vert="eaVert" rtlCol="0"/>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A2BB6D72-43C5-47F1-9CA8-926EA844FEDF}"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303487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9218612" y="685801"/>
            <a:ext cx="1828801" cy="5486400"/>
          </a:xfrm>
        </p:spPr>
        <p:txBody>
          <a:bodyPr vert="eaVert" rtlCol="0"/>
          <a:lstStyle/>
          <a:p>
            <a:pPr rtl="0"/>
            <a:r>
              <a:rPr lang="de-DE"/>
              <a:t>Mastertitelformat bearbeiten</a:t>
            </a:r>
            <a:endParaRPr lang="de-DE" dirty="0"/>
          </a:p>
        </p:txBody>
      </p:sp>
      <p:sp>
        <p:nvSpPr>
          <p:cNvPr id="3" name="Vertikaler Textplatzhalter 2"/>
          <p:cNvSpPr>
            <a:spLocks noGrp="1"/>
          </p:cNvSpPr>
          <p:nvPr>
            <p:ph type="body" orient="vert" idx="1"/>
          </p:nvPr>
        </p:nvSpPr>
        <p:spPr>
          <a:xfrm>
            <a:off x="1141413" y="685800"/>
            <a:ext cx="7924799" cy="5486400"/>
          </a:xfrm>
        </p:spPr>
        <p:txBody>
          <a:bodyPr vert="eaVert" rtlCol="0"/>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9DBCB988-2AF0-4476-9D23-E242844F4EEC}"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12132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folie mit Bildern">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522412" y="4843464"/>
            <a:ext cx="9144002" cy="947736"/>
          </a:xfrm>
        </p:spPr>
        <p:txBody>
          <a:bodyPr rtlCol="0">
            <a:noAutofit/>
          </a:bodyPr>
          <a:lstStyle>
            <a:lvl1pPr algn="ctr">
              <a:lnSpc>
                <a:spcPct val="80000"/>
              </a:lnSpc>
              <a:defRPr sz="4400">
                <a:solidFill>
                  <a:schemeClr val="tx1">
                    <a:lumMod val="75000"/>
                    <a:lumOff val="25000"/>
                  </a:schemeClr>
                </a:solidFill>
              </a:defRPr>
            </a:lvl1pPr>
          </a:lstStyle>
          <a:p>
            <a:pPr rtl="0"/>
            <a:r>
              <a:rPr lang="de-DE" dirty="0"/>
              <a:t>Titelmasterformat durch </a:t>
            </a:r>
            <a:br>
              <a:rPr lang="de-DE" dirty="0"/>
            </a:br>
            <a:r>
              <a:rPr lang="de-DE" dirty="0"/>
              <a:t>Klicken bearbeiten</a:t>
            </a:r>
          </a:p>
        </p:txBody>
      </p:sp>
      <p:sp>
        <p:nvSpPr>
          <p:cNvPr id="3" name="Untertitel 2"/>
          <p:cNvSpPr>
            <a:spLocks noGrp="1"/>
          </p:cNvSpPr>
          <p:nvPr>
            <p:ph type="subTitle" idx="1"/>
          </p:nvPr>
        </p:nvSpPr>
        <p:spPr>
          <a:xfrm>
            <a:off x="1522413" y="5791200"/>
            <a:ext cx="9144000" cy="457200"/>
          </a:xfrm>
        </p:spPr>
        <p:txBody>
          <a:bodyPr wrap="square" rtlCol="0">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de-DE"/>
              <a:t>Master-Untertitelformat bearbeiten</a:t>
            </a:r>
            <a:endParaRPr lang="de-DE" dirty="0"/>
          </a:p>
        </p:txBody>
      </p:sp>
      <p:sp>
        <p:nvSpPr>
          <p:cNvPr id="8" name="Rechteck 7"/>
          <p:cNvSpPr/>
          <p:nvPr/>
        </p:nvSpPr>
        <p:spPr bwMode="gray">
          <a:xfrm rot="185582">
            <a:off x="1414576" y="76262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11" name="Bildplatzhalter 10" descr="Leerer Platzhalter zum Hinzufügen eines Bilds. Klicken Sie auf den Platzhalter, und wählen Sie das hinzuzufügende Bild aus."/>
          <p:cNvSpPr>
            <a:spLocks noGrp="1"/>
          </p:cNvSpPr>
          <p:nvPr>
            <p:ph type="pic" sz="quarter" idx="13"/>
          </p:nvPr>
        </p:nvSpPr>
        <p:spPr bwMode="gray">
          <a:xfrm>
            <a:off x="1634550"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a:buNone/>
              <a:defRPr/>
            </a:lvl1pPr>
          </a:lstStyle>
          <a:p>
            <a:pPr rtl="0"/>
            <a:r>
              <a:rPr lang="de-DE"/>
              <a:t>Bild durch Klicken auf Symbol hinzufügen</a:t>
            </a:r>
            <a:endParaRPr lang="de-DE" dirty="0"/>
          </a:p>
        </p:txBody>
      </p:sp>
      <p:sp>
        <p:nvSpPr>
          <p:cNvPr id="7" name="Rechteck 6"/>
          <p:cNvSpPr/>
          <p:nvPr/>
        </p:nvSpPr>
        <p:spPr bwMode="gray">
          <a:xfrm rot="120000">
            <a:off x="4600738" y="74034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12" name="Bildplatzhalter 10" descr="Leerer Platzhalter zum Hinzufügen eines Bilds. Klicken Sie auf den Platzhalter, und wählen Sie das hinzuzufügende Bild aus."/>
          <p:cNvSpPr>
            <a:spLocks noGrp="1"/>
          </p:cNvSpPr>
          <p:nvPr>
            <p:ph type="pic" sz="quarter" idx="14"/>
          </p:nvPr>
        </p:nvSpPr>
        <p:spPr bwMode="gray">
          <a:xfrm>
            <a:off x="4787507"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a:buNone/>
              <a:defRPr/>
            </a:lvl1pPr>
          </a:lstStyle>
          <a:p>
            <a:pPr rtl="0"/>
            <a:r>
              <a:rPr lang="de-DE"/>
              <a:t>Bild durch Klicken auf Symbol hinzufügen</a:t>
            </a:r>
            <a:endParaRPr lang="de-DE" dirty="0"/>
          </a:p>
        </p:txBody>
      </p:sp>
      <p:sp>
        <p:nvSpPr>
          <p:cNvPr id="9" name="Rechteck 8"/>
          <p:cNvSpPr/>
          <p:nvPr/>
        </p:nvSpPr>
        <p:spPr bwMode="gray">
          <a:xfrm rot="21480000">
            <a:off x="7775260" y="727477"/>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13" name="Bildplatzhalter 10" descr="Leerer Platzhalter zum Hinzufügen eines Bilds. Klicken Sie auf den Platzhalter, und wählen Sie das hinzuzufügende Bild aus."/>
          <p:cNvSpPr>
            <a:spLocks noGrp="1"/>
          </p:cNvSpPr>
          <p:nvPr>
            <p:ph type="pic" sz="quarter" idx="15"/>
          </p:nvPr>
        </p:nvSpPr>
        <p:spPr bwMode="gray">
          <a:xfrm>
            <a:off x="7940463" y="917753"/>
            <a:ext cx="2592388" cy="3314701"/>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a:buNone/>
              <a:defRPr/>
            </a:lvl1pPr>
          </a:lstStyle>
          <a:p>
            <a:pPr rtl="0"/>
            <a:r>
              <a:rPr lang="de-DE"/>
              <a:t>Bild durch Klicken auf Symbol hinzufügen</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DA904987-28CA-4C6B-9E4A-B869DE6E573C}"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311100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lternative Titelfolie mit Bildern">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522413" y="4843464"/>
            <a:ext cx="9144002" cy="947736"/>
          </a:xfrm>
        </p:spPr>
        <p:txBody>
          <a:bodyPr rtlCol="0">
            <a:noAutofit/>
          </a:bodyPr>
          <a:lstStyle>
            <a:lvl1pPr algn="ctr">
              <a:lnSpc>
                <a:spcPct val="80000"/>
              </a:lnSpc>
              <a:defRPr sz="4400">
                <a:solidFill>
                  <a:schemeClr val="tx1">
                    <a:lumMod val="75000"/>
                    <a:lumOff val="25000"/>
                  </a:schemeClr>
                </a:solidFill>
              </a:defRPr>
            </a:lvl1pPr>
          </a:lstStyle>
          <a:p>
            <a:pPr rtl="0"/>
            <a:r>
              <a:rPr lang="de-DE" dirty="0"/>
              <a:t>Titelmasterformat durch </a:t>
            </a:r>
            <a:br>
              <a:rPr lang="de-DE" dirty="0"/>
            </a:br>
            <a:r>
              <a:rPr lang="de-DE" dirty="0"/>
              <a:t>Klicken bearbeiten</a:t>
            </a:r>
          </a:p>
        </p:txBody>
      </p:sp>
      <p:sp>
        <p:nvSpPr>
          <p:cNvPr id="3" name="Untertitel 2"/>
          <p:cNvSpPr>
            <a:spLocks noGrp="1"/>
          </p:cNvSpPr>
          <p:nvPr>
            <p:ph type="subTitle" idx="1"/>
          </p:nvPr>
        </p:nvSpPr>
        <p:spPr>
          <a:xfrm>
            <a:off x="1522413" y="5791200"/>
            <a:ext cx="9144000" cy="457200"/>
          </a:xfrm>
        </p:spPr>
        <p:txBody>
          <a:bodyPr wrap="square" rtlCol="0">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de-DE"/>
              <a:t>Master-Untertitelformat bearbeiten</a:t>
            </a:r>
            <a:endParaRPr lang="de-DE" dirty="0"/>
          </a:p>
        </p:txBody>
      </p:sp>
      <p:sp>
        <p:nvSpPr>
          <p:cNvPr id="11" name="Bildplatzhalter 10" descr="Leerer Platzhalter zum Hinzufügen eines Bilds. Klicken Sie auf den Platzhalter, und wählen Sie das hinzuzufügende Bild aus."/>
          <p:cNvSpPr>
            <a:spLocks noGrp="1"/>
          </p:cNvSpPr>
          <p:nvPr>
            <p:ph type="pic" sz="quarter" idx="13"/>
          </p:nvPr>
        </p:nvSpPr>
        <p:spPr>
          <a:xfrm>
            <a:off x="1853090"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tIns="457200" rtlCol="0"/>
          <a:lstStyle>
            <a:lvl1pPr marL="0" indent="0" algn="ctr">
              <a:buNone/>
              <a:defRPr/>
            </a:lvl1pPr>
          </a:lstStyle>
          <a:p>
            <a:pPr rtl="0"/>
            <a:r>
              <a:rPr lang="de-DE"/>
              <a:t>Bild durch Klicken auf Symbol hinzufügen</a:t>
            </a:r>
            <a:endParaRPr lang="de-DE" dirty="0"/>
          </a:p>
        </p:txBody>
      </p:sp>
      <p:sp>
        <p:nvSpPr>
          <p:cNvPr id="12" name="Bildplatzhalter 10" descr="Leerer Platzhalter zum Hinzufügen eines Bilds. Klicken Sie auf den Platzhalter, und wählen Sie das hinzuzufügende Bild aus."/>
          <p:cNvSpPr>
            <a:spLocks noGrp="1"/>
          </p:cNvSpPr>
          <p:nvPr>
            <p:ph type="pic" sz="quarter" idx="14"/>
          </p:nvPr>
        </p:nvSpPr>
        <p:spPr>
          <a:xfrm>
            <a:off x="4722812"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a:buNone/>
              <a:defRPr/>
            </a:lvl1pPr>
          </a:lstStyle>
          <a:p>
            <a:pPr marL="45720" lvl="0" indent="0" algn="ctr" rtl="0"/>
            <a:r>
              <a:rPr lang="de-DE"/>
              <a:t>Bild durch Klicken auf Symbol hinzufügen</a:t>
            </a:r>
            <a:endParaRPr lang="de-DE" dirty="0"/>
          </a:p>
        </p:txBody>
      </p:sp>
      <p:sp>
        <p:nvSpPr>
          <p:cNvPr id="13" name="Bildplatzhalter 10" descr="Leerer Platzhalter zum Hinzufügen eines Bilds. Klicken Sie auf den Platzhalter, und wählen Sie das hinzuzufügende Bild aus."/>
          <p:cNvSpPr>
            <a:spLocks noGrp="1"/>
          </p:cNvSpPr>
          <p:nvPr>
            <p:ph type="pic" sz="quarter" idx="15"/>
          </p:nvPr>
        </p:nvSpPr>
        <p:spPr>
          <a:xfrm>
            <a:off x="7592534"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a:buNone/>
              <a:defRPr/>
            </a:lvl1pPr>
          </a:lstStyle>
          <a:p>
            <a:pPr marL="45720" lvl="0" indent="0" algn="ctr" rtl="0"/>
            <a:r>
              <a:rPr lang="de-DE"/>
              <a:t>Bild durch Klicken auf Symbol hinzufügen</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E2A4E900-F317-4B70-898B-55085575E7B0}"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3642607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de-DE" dirty="0"/>
          </a:p>
        </p:txBody>
      </p:sp>
      <p:sp>
        <p:nvSpPr>
          <p:cNvPr id="3" name="Inhaltsplatzhalter 2"/>
          <p:cNvSpPr>
            <a:spLocks noGrp="1"/>
          </p:cNvSpPr>
          <p:nvPr>
            <p:ph idx="1"/>
          </p:nvPr>
        </p:nvSpPr>
        <p:spPr/>
        <p:txBody>
          <a:bodyPr rtlCol="0"/>
          <a:lstStyle>
            <a:lvl5pPr>
              <a:defRPr/>
            </a:lvl5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E25C4977-263B-4096-AFFF-0794855F2244}"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217188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el und Inhalt mit Bild">
    <p:spTree>
      <p:nvGrpSpPr>
        <p:cNvPr id="1" name=""/>
        <p:cNvGrpSpPr/>
        <p:nvPr/>
      </p:nvGrpSpPr>
      <p:grpSpPr>
        <a:xfrm>
          <a:off x="0" y="0"/>
          <a:ext cx="0" cy="0"/>
          <a:chOff x="0" y="0"/>
          <a:chExt cx="0" cy="0"/>
        </a:xfrm>
      </p:grpSpPr>
      <p:sp>
        <p:nvSpPr>
          <p:cNvPr id="7" name="Abgerundetes Rechteck 6"/>
          <p:cNvSpPr/>
          <p:nvPr/>
        </p:nvSpPr>
        <p:spPr bwMode="gray">
          <a:xfrm>
            <a:off x="2159492" y="0"/>
            <a:ext cx="9345120" cy="6858000"/>
          </a:xfrm>
          <a:prstGeom prst="roundRect">
            <a:avLst>
              <a:gd name="adj" fmla="val 0"/>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2" name="Titel 1"/>
          <p:cNvSpPr>
            <a:spLocks noGrp="1"/>
          </p:cNvSpPr>
          <p:nvPr>
            <p:ph type="title"/>
          </p:nvPr>
        </p:nvSpPr>
        <p:spPr>
          <a:xfrm>
            <a:off x="2995612" y="319088"/>
            <a:ext cx="7670802" cy="1143000"/>
          </a:xfrm>
        </p:spPr>
        <p:txBody>
          <a:bodyPr rtlCol="0"/>
          <a:lstStyle/>
          <a:p>
            <a:pPr rtl="0"/>
            <a:r>
              <a:rPr lang="de-DE"/>
              <a:t>Mastertitelformat bearbeiten</a:t>
            </a:r>
            <a:endParaRPr lang="de-DE" dirty="0"/>
          </a:p>
        </p:txBody>
      </p:sp>
      <p:sp>
        <p:nvSpPr>
          <p:cNvPr id="12" name="Rechteck 11"/>
          <p:cNvSpPr/>
          <p:nvPr/>
        </p:nvSpPr>
        <p:spPr bwMode="gray">
          <a:xfrm rot="21379692">
            <a:off x="322262" y="211183"/>
            <a:ext cx="1542449" cy="2051702"/>
          </a:xfrm>
          <a:prstGeom prst="rect">
            <a:avLst/>
          </a:prstGeom>
          <a:solidFill>
            <a:schemeClr val="bg1"/>
          </a:solidFill>
          <a:ln w="190500">
            <a:noFill/>
            <a:miter lim="800000"/>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sp>
        <p:nvSpPr>
          <p:cNvPr id="14" name="Bildplatzhalter 13" descr="Leerer Platzhalter zum Hinzufügen eines Bilds. Klicken Sie auf den Platzhalter, und wählen Sie das hinzuzufügende Bild aus."/>
          <p:cNvSpPr>
            <a:spLocks noGrp="1"/>
          </p:cNvSpPr>
          <p:nvPr>
            <p:ph type="pic" sz="quarter" idx="13"/>
          </p:nvPr>
        </p:nvSpPr>
        <p:spPr bwMode="gray">
          <a:xfrm rot="180000">
            <a:off x="357415" y="280969"/>
            <a:ext cx="1446157" cy="1965874"/>
          </a:xfrm>
          <a:solidFill>
            <a:schemeClr val="bg1">
              <a:lumMod val="95000"/>
            </a:schemeClr>
          </a:solidFill>
          <a:ln w="76200">
            <a:solidFill>
              <a:schemeClr val="bg1"/>
            </a:solidFill>
            <a:miter lim="800000"/>
          </a:ln>
          <a:effectLst>
            <a:outerShdw blurRad="63500" algn="ctr" rotWithShape="0">
              <a:prstClr val="black">
                <a:alpha val="20000"/>
              </a:prstClr>
            </a:outerShdw>
          </a:effectLst>
        </p:spPr>
        <p:txBody>
          <a:bodyPr tIns="182880" rtlCol="0">
            <a:normAutofit/>
          </a:bodyPr>
          <a:lstStyle>
            <a:lvl1pPr marL="45720" indent="0" algn="ctr">
              <a:buNone/>
              <a:defRPr sz="1600"/>
            </a:lvl1pPr>
          </a:lstStyle>
          <a:p>
            <a:pPr rtl="0"/>
            <a:r>
              <a:rPr lang="de-DE"/>
              <a:t>Bild durch Klicken auf Symbol hinzufügen</a:t>
            </a:r>
            <a:endParaRPr lang="de-DE" dirty="0"/>
          </a:p>
        </p:txBody>
      </p:sp>
      <p:sp>
        <p:nvSpPr>
          <p:cNvPr id="3" name="Inhaltsplatzhalter 2"/>
          <p:cNvSpPr>
            <a:spLocks noGrp="1"/>
          </p:cNvSpPr>
          <p:nvPr>
            <p:ph idx="1"/>
          </p:nvPr>
        </p:nvSpPr>
        <p:spPr>
          <a:xfrm>
            <a:off x="2995612" y="1643063"/>
            <a:ext cx="7670802" cy="4529137"/>
          </a:xfrm>
        </p:spPr>
        <p:txBody>
          <a:bodyPr rtlCol="0"/>
          <a:lstStyle>
            <a:lvl5pPr>
              <a:defRPr/>
            </a:lvl5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cxnSp>
        <p:nvCxnSpPr>
          <p:cNvPr id="8" name="Gerader Verbinder 7"/>
          <p:cNvCxnSpPr/>
          <p:nvPr/>
        </p:nvCxnSpPr>
        <p:spPr>
          <a:xfrm>
            <a:off x="23098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Gerader Verbinde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39E5B8E9-CF25-4E97-B85C-12792022E7BF}"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22659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522413" y="1643064"/>
            <a:ext cx="9144002" cy="2928936"/>
          </a:xfrm>
        </p:spPr>
        <p:txBody>
          <a:bodyPr rtlCol="0" anchor="b">
            <a:normAutofit/>
          </a:bodyPr>
          <a:lstStyle>
            <a:lvl1pPr algn="ctr">
              <a:lnSpc>
                <a:spcPct val="80000"/>
              </a:lnSpc>
              <a:defRPr sz="5600" b="0" cap="none" baseline="0">
                <a:solidFill>
                  <a:schemeClr val="tx1">
                    <a:lumMod val="75000"/>
                    <a:lumOff val="25000"/>
                  </a:schemeClr>
                </a:solidFill>
              </a:defRPr>
            </a:lvl1pPr>
          </a:lstStyle>
          <a:p>
            <a:pPr rtl="0"/>
            <a:r>
              <a:rPr lang="de-DE"/>
              <a:t>Mastertitelformat bearbeiten</a:t>
            </a:r>
            <a:endParaRPr lang="de-DE" dirty="0"/>
          </a:p>
        </p:txBody>
      </p:sp>
      <p:sp>
        <p:nvSpPr>
          <p:cNvPr id="3" name="Textplatzhalter 2"/>
          <p:cNvSpPr>
            <a:spLocks noGrp="1"/>
          </p:cNvSpPr>
          <p:nvPr>
            <p:ph type="body" idx="1"/>
          </p:nvPr>
        </p:nvSpPr>
        <p:spPr>
          <a:xfrm>
            <a:off x="1522413" y="4572000"/>
            <a:ext cx="9144000" cy="1066799"/>
          </a:xfrm>
        </p:spPr>
        <p:txBody>
          <a:bodyPr rtlCol="0" anchor="t">
            <a:normAutofit/>
          </a:bodyPr>
          <a:lstStyle>
            <a:lvl1pPr marL="0" indent="0" algn="ctr">
              <a:spcBef>
                <a:spcPts val="0"/>
              </a:spcBef>
              <a:buNone/>
              <a:defRPr sz="24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de-DE"/>
              <a:t>Mastertextformat bearbeiten</a:t>
            </a:r>
          </a:p>
        </p:txBody>
      </p:sp>
      <p:sp>
        <p:nvSpPr>
          <p:cNvPr id="5" name="Fußzeilenplatzhalter 4"/>
          <p:cNvSpPr>
            <a:spLocks noGrp="1"/>
          </p:cNvSpPr>
          <p:nvPr>
            <p:ph type="ftr" sz="quarter" idx="11"/>
          </p:nvPr>
        </p:nvSpPr>
        <p:spPr/>
        <p:txBody>
          <a:bodyPr rtlCol="0"/>
          <a:lstStyle/>
          <a:p>
            <a:pPr rtl="0"/>
            <a:endParaRPr lang="de-DE" dirty="0"/>
          </a:p>
        </p:txBody>
      </p:sp>
      <p:sp>
        <p:nvSpPr>
          <p:cNvPr id="4" name="Datumsplatzhalter 3"/>
          <p:cNvSpPr>
            <a:spLocks noGrp="1"/>
          </p:cNvSpPr>
          <p:nvPr>
            <p:ph type="dt" sz="half" idx="10"/>
          </p:nvPr>
        </p:nvSpPr>
        <p:spPr/>
        <p:txBody>
          <a:bodyPr rtlCol="0"/>
          <a:lstStyle>
            <a:lvl1pPr>
              <a:defRPr/>
            </a:lvl1pPr>
          </a:lstStyle>
          <a:p>
            <a:fld id="{1E585C75-C677-4307-8E42-25F244D08060}" type="datetime1">
              <a:rPr lang="de-DE" smtClean="0"/>
              <a:pPr/>
              <a:t>26.07.2021</a:t>
            </a:fld>
            <a:endParaRPr lang="de-DE" dirty="0"/>
          </a:p>
        </p:txBody>
      </p:sp>
      <p:sp>
        <p:nvSpPr>
          <p:cNvPr id="6" name="Foliennummernplatzhalter 5"/>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293233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de-DE" dirty="0"/>
          </a:p>
        </p:txBody>
      </p:sp>
      <p:sp>
        <p:nvSpPr>
          <p:cNvPr id="3" name="Inhaltsplatzhalter 2"/>
          <p:cNvSpPr>
            <a:spLocks noGrp="1"/>
          </p:cNvSpPr>
          <p:nvPr>
            <p:ph sz="half" idx="1"/>
          </p:nvPr>
        </p:nvSpPr>
        <p:spPr>
          <a:xfrm>
            <a:off x="1522412" y="1643063"/>
            <a:ext cx="4480560" cy="4529137"/>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4" name="Inhaltsplatzhalter 3"/>
          <p:cNvSpPr>
            <a:spLocks noGrp="1"/>
          </p:cNvSpPr>
          <p:nvPr>
            <p:ph sz="half" idx="2"/>
          </p:nvPr>
        </p:nvSpPr>
        <p:spPr>
          <a:xfrm>
            <a:off x="6185854" y="1643063"/>
            <a:ext cx="4480560" cy="4529137"/>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6" name="Fußzeilenplatzhalter 5"/>
          <p:cNvSpPr>
            <a:spLocks noGrp="1"/>
          </p:cNvSpPr>
          <p:nvPr>
            <p:ph type="ftr" sz="quarter" idx="11"/>
          </p:nvPr>
        </p:nvSpPr>
        <p:spPr/>
        <p:txBody>
          <a:bodyPr rtlCol="0"/>
          <a:lstStyle/>
          <a:p>
            <a:pPr rtl="0"/>
            <a:endParaRPr lang="de-DE" dirty="0"/>
          </a:p>
        </p:txBody>
      </p:sp>
      <p:sp>
        <p:nvSpPr>
          <p:cNvPr id="5" name="Datumsplatzhalter 4"/>
          <p:cNvSpPr>
            <a:spLocks noGrp="1"/>
          </p:cNvSpPr>
          <p:nvPr>
            <p:ph type="dt" sz="half" idx="10"/>
          </p:nvPr>
        </p:nvSpPr>
        <p:spPr/>
        <p:txBody>
          <a:bodyPr rtlCol="0"/>
          <a:lstStyle>
            <a:lvl1pPr>
              <a:defRPr/>
            </a:lvl1pPr>
          </a:lstStyle>
          <a:p>
            <a:fld id="{06F69C6C-DC1D-4724-9D1B-97886AC905F2}" type="datetime1">
              <a:rPr lang="de-DE" smtClean="0"/>
              <a:pPr/>
              <a:t>26.07.2021</a:t>
            </a:fld>
            <a:endParaRPr lang="de-DE" dirty="0"/>
          </a:p>
        </p:txBody>
      </p:sp>
      <p:sp>
        <p:nvSpPr>
          <p:cNvPr id="7" name="Foliennummernplatzhalter 6"/>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420626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lvl1pPr>
              <a:defRPr/>
            </a:lvl1pPr>
          </a:lstStyle>
          <a:p>
            <a:pPr rtl="0"/>
            <a:r>
              <a:rPr lang="de-DE"/>
              <a:t>Mastertitelformat bearbeiten</a:t>
            </a:r>
            <a:endParaRPr lang="de-DE" dirty="0"/>
          </a:p>
        </p:txBody>
      </p:sp>
      <p:sp>
        <p:nvSpPr>
          <p:cNvPr id="3" name="Textplatzhalter 2"/>
          <p:cNvSpPr>
            <a:spLocks noGrp="1"/>
          </p:cNvSpPr>
          <p:nvPr>
            <p:ph type="body" idx="1"/>
          </p:nvPr>
        </p:nvSpPr>
        <p:spPr>
          <a:xfrm>
            <a:off x="1522414" y="1624372"/>
            <a:ext cx="4480560" cy="737828"/>
          </a:xfrm>
        </p:spPr>
        <p:txBody>
          <a:bodyPr rtlCol="0" anchor="ctr"/>
          <a:lstStyle>
            <a:lvl1pPr marL="0" indent="0">
              <a:spcBef>
                <a:spcPts val="0"/>
              </a:spcBef>
              <a:buNone/>
              <a:defRPr sz="24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e-DE"/>
              <a:t>Mastertextformat bearbeiten</a:t>
            </a:r>
          </a:p>
        </p:txBody>
      </p:sp>
      <p:sp>
        <p:nvSpPr>
          <p:cNvPr id="4" name="Inhaltsplatzhalter 3"/>
          <p:cNvSpPr>
            <a:spLocks noGrp="1"/>
          </p:cNvSpPr>
          <p:nvPr>
            <p:ph sz="half" idx="2"/>
          </p:nvPr>
        </p:nvSpPr>
        <p:spPr>
          <a:xfrm>
            <a:off x="1522414" y="2438400"/>
            <a:ext cx="4480560" cy="3733799"/>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5" name="Textplatzhalter 4"/>
          <p:cNvSpPr>
            <a:spLocks noGrp="1"/>
          </p:cNvSpPr>
          <p:nvPr>
            <p:ph type="body" sz="quarter" idx="3"/>
          </p:nvPr>
        </p:nvSpPr>
        <p:spPr>
          <a:xfrm>
            <a:off x="6185854" y="1624372"/>
            <a:ext cx="4480560" cy="737828"/>
          </a:xfrm>
        </p:spPr>
        <p:txBody>
          <a:bodyPr rtlCol="0" anchor="ctr"/>
          <a:lstStyle>
            <a:lvl1pPr marL="0" indent="0">
              <a:spcBef>
                <a:spcPts val="0"/>
              </a:spcBef>
              <a:buNone/>
              <a:defRPr sz="24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de-DE"/>
              <a:t>Mastertextformat bearbeiten</a:t>
            </a:r>
          </a:p>
        </p:txBody>
      </p:sp>
      <p:sp>
        <p:nvSpPr>
          <p:cNvPr id="6" name="Inhaltsplatzhalter 5"/>
          <p:cNvSpPr>
            <a:spLocks noGrp="1"/>
          </p:cNvSpPr>
          <p:nvPr>
            <p:ph sz="quarter" idx="4"/>
          </p:nvPr>
        </p:nvSpPr>
        <p:spPr>
          <a:xfrm>
            <a:off x="6185854" y="2438400"/>
            <a:ext cx="4480560" cy="3733799"/>
          </a:xfrm>
        </p:spPr>
        <p:txBody>
          <a:bodyPr rtlCol="0">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de-DE"/>
              <a:t>Mastertextformat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8" name="Fußzeilenplatzhalter 7"/>
          <p:cNvSpPr>
            <a:spLocks noGrp="1"/>
          </p:cNvSpPr>
          <p:nvPr>
            <p:ph type="ftr" sz="quarter" idx="11"/>
          </p:nvPr>
        </p:nvSpPr>
        <p:spPr/>
        <p:txBody>
          <a:bodyPr rtlCol="0"/>
          <a:lstStyle/>
          <a:p>
            <a:pPr rtl="0"/>
            <a:endParaRPr lang="de-DE" dirty="0"/>
          </a:p>
        </p:txBody>
      </p:sp>
      <p:sp>
        <p:nvSpPr>
          <p:cNvPr id="7" name="Datumsplatzhalter 6"/>
          <p:cNvSpPr>
            <a:spLocks noGrp="1"/>
          </p:cNvSpPr>
          <p:nvPr>
            <p:ph type="dt" sz="half" idx="10"/>
          </p:nvPr>
        </p:nvSpPr>
        <p:spPr/>
        <p:txBody>
          <a:bodyPr rtlCol="0"/>
          <a:lstStyle>
            <a:lvl1pPr>
              <a:defRPr/>
            </a:lvl1pPr>
          </a:lstStyle>
          <a:p>
            <a:fld id="{BBC1F8BD-C2CE-48DF-9187-3D6515636939}" type="datetime1">
              <a:rPr lang="de-DE" smtClean="0"/>
              <a:pPr/>
              <a:t>26.07.2021</a:t>
            </a:fld>
            <a:endParaRPr lang="de-DE" dirty="0"/>
          </a:p>
        </p:txBody>
      </p:sp>
      <p:sp>
        <p:nvSpPr>
          <p:cNvPr id="9" name="Foliennummernplatzhalter 8"/>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342443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de-DE" dirty="0"/>
          </a:p>
        </p:txBody>
      </p:sp>
      <p:sp>
        <p:nvSpPr>
          <p:cNvPr id="4" name="Fußzeilenplatzhalter 3"/>
          <p:cNvSpPr>
            <a:spLocks noGrp="1"/>
          </p:cNvSpPr>
          <p:nvPr>
            <p:ph type="ftr" sz="quarter" idx="11"/>
          </p:nvPr>
        </p:nvSpPr>
        <p:spPr/>
        <p:txBody>
          <a:bodyPr rtlCol="0"/>
          <a:lstStyle/>
          <a:p>
            <a:pPr rtl="0"/>
            <a:endParaRPr lang="de-DE" dirty="0"/>
          </a:p>
        </p:txBody>
      </p:sp>
      <p:sp>
        <p:nvSpPr>
          <p:cNvPr id="3" name="Datumsplatzhalter 2"/>
          <p:cNvSpPr>
            <a:spLocks noGrp="1"/>
          </p:cNvSpPr>
          <p:nvPr>
            <p:ph type="dt" sz="half" idx="10"/>
          </p:nvPr>
        </p:nvSpPr>
        <p:spPr/>
        <p:txBody>
          <a:bodyPr rtlCol="0"/>
          <a:lstStyle>
            <a:lvl1pPr>
              <a:defRPr/>
            </a:lvl1pPr>
          </a:lstStyle>
          <a:p>
            <a:fld id="{D5A6BB9B-6185-400F-88E2-94103445C1E7}" type="datetime1">
              <a:rPr lang="de-DE" smtClean="0"/>
              <a:pPr/>
              <a:t>26.07.2021</a:t>
            </a:fld>
            <a:endParaRPr lang="de-DE" dirty="0"/>
          </a:p>
        </p:txBody>
      </p:sp>
      <p:sp>
        <p:nvSpPr>
          <p:cNvPr id="5" name="Foliennummernplatzhalter 4"/>
          <p:cNvSpPr>
            <a:spLocks noGrp="1"/>
          </p:cNvSpPr>
          <p:nvPr>
            <p:ph type="sldNum" sz="quarter" idx="12"/>
          </p:nvPr>
        </p:nvSpPr>
        <p:spPr/>
        <p:txBody>
          <a:bodyPr rtlCol="0"/>
          <a:lstStyle/>
          <a:p>
            <a:pPr rtl="0"/>
            <a:fld id="{F25A965E-3C11-4F28-82DC-E30D63FAC43C}" type="slidenum">
              <a:rPr lang="de-DE" smtClean="0"/>
              <a:t>‹Nr.›</a:t>
            </a:fld>
            <a:endParaRPr lang="de-DE" dirty="0"/>
          </a:p>
        </p:txBody>
      </p:sp>
    </p:spTree>
    <p:extLst>
      <p:ext uri="{BB962C8B-B14F-4D97-AF65-F5344CB8AC3E}">
        <p14:creationId xmlns:p14="http://schemas.microsoft.com/office/powerpoint/2010/main" val="84429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7" name="Rechteck 6"/>
          <p:cNvSpPr/>
          <p:nvPr/>
        </p:nvSpPr>
        <p:spPr bwMode="gray">
          <a:xfrm>
            <a:off x="684211" y="0"/>
            <a:ext cx="108204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dirty="0"/>
          </a:p>
        </p:txBody>
      </p:sp>
      <p:cxnSp>
        <p:nvCxnSpPr>
          <p:cNvPr id="8" name="Gerader Verbinder 7"/>
          <p:cNvCxnSpPr/>
          <p:nvPr/>
        </p:nvCxnSpPr>
        <p:spPr>
          <a:xfrm>
            <a:off x="8366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Gerader Verbinde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Titelplatzhalter 1"/>
          <p:cNvSpPr>
            <a:spLocks noGrp="1"/>
          </p:cNvSpPr>
          <p:nvPr>
            <p:ph type="title"/>
          </p:nvPr>
        </p:nvSpPr>
        <p:spPr>
          <a:xfrm>
            <a:off x="1522414" y="319088"/>
            <a:ext cx="9144000" cy="1143000"/>
          </a:xfrm>
          <a:prstGeom prst="rect">
            <a:avLst/>
          </a:prstGeom>
        </p:spPr>
        <p:txBody>
          <a:bodyPr vert="horz" lIns="91440" tIns="45720" rIns="91440" bIns="45720" rtlCol="0" anchor="b">
            <a:normAutofit/>
          </a:bodyPr>
          <a:lstStyle/>
          <a:p>
            <a:pPr rtl="0"/>
            <a:r>
              <a:rPr lang="de-DE" dirty="0"/>
              <a:t>Titelmasterformat durch Klicken bearbeiten</a:t>
            </a:r>
          </a:p>
        </p:txBody>
      </p:sp>
      <p:sp>
        <p:nvSpPr>
          <p:cNvPr id="3" name="Textplatzhalter 2"/>
          <p:cNvSpPr>
            <a:spLocks noGrp="1"/>
          </p:cNvSpPr>
          <p:nvPr>
            <p:ph type="body" idx="1"/>
          </p:nvPr>
        </p:nvSpPr>
        <p:spPr>
          <a:xfrm>
            <a:off x="1522414" y="1643063"/>
            <a:ext cx="9144000" cy="4529137"/>
          </a:xfrm>
          <a:prstGeom prst="rect">
            <a:avLst/>
          </a:prstGeom>
        </p:spPr>
        <p:txBody>
          <a:bodyPr vert="horz" lIns="91440" tIns="45720" rIns="91440" bIns="45720" rtlCol="0">
            <a:normAutofit/>
          </a:bodyPr>
          <a:lstStyle/>
          <a:p>
            <a:pPr lvl="0" rtl="0"/>
            <a:r>
              <a:rPr lang="de-DE" dirty="0"/>
              <a:t>Textmasterformat durch Klicken bearbeiten</a:t>
            </a:r>
          </a:p>
          <a:p>
            <a:pPr lvl="1" rtl="0"/>
            <a:r>
              <a:rPr lang="de-DE" dirty="0"/>
              <a:t>Zweite Ebene</a:t>
            </a:r>
          </a:p>
          <a:p>
            <a:pPr lvl="2" rtl="0"/>
            <a:r>
              <a:rPr lang="de-DE" dirty="0"/>
              <a:t>Dritte Ebene</a:t>
            </a:r>
          </a:p>
          <a:p>
            <a:pPr lvl="3" rtl="0"/>
            <a:r>
              <a:rPr lang="de-DE" dirty="0"/>
              <a:t>Vierte Ebene</a:t>
            </a:r>
          </a:p>
          <a:p>
            <a:pPr lvl="4" rtl="0"/>
            <a:r>
              <a:rPr lang="de-DE" dirty="0"/>
              <a:t>Fünfte Ebene</a:t>
            </a:r>
          </a:p>
        </p:txBody>
      </p:sp>
      <p:sp>
        <p:nvSpPr>
          <p:cNvPr id="5" name="Fußzeilenplatzhalter 4"/>
          <p:cNvSpPr>
            <a:spLocks noGrp="1"/>
          </p:cNvSpPr>
          <p:nvPr>
            <p:ph type="ftr" sz="quarter" idx="3"/>
          </p:nvPr>
        </p:nvSpPr>
        <p:spPr>
          <a:xfrm>
            <a:off x="1507885" y="6400801"/>
            <a:ext cx="6796327" cy="276226"/>
          </a:xfrm>
          <a:prstGeom prst="rect">
            <a:avLst/>
          </a:prstGeom>
        </p:spPr>
        <p:txBody>
          <a:bodyPr vert="horz" lIns="91440" tIns="45720" rIns="91440" bIns="45720" rtlCol="0" anchor="ctr"/>
          <a:lstStyle>
            <a:lvl1pPr algn="l">
              <a:defRPr sz="1100">
                <a:solidFill>
                  <a:schemeClr val="tx1"/>
                </a:solidFill>
              </a:defRPr>
            </a:lvl1pPr>
          </a:lstStyle>
          <a:p>
            <a:pPr rtl="0"/>
            <a:endParaRPr lang="de-DE" dirty="0"/>
          </a:p>
        </p:txBody>
      </p:sp>
      <p:sp>
        <p:nvSpPr>
          <p:cNvPr id="4" name="Datumsplatzhalter 3"/>
          <p:cNvSpPr>
            <a:spLocks noGrp="1"/>
          </p:cNvSpPr>
          <p:nvPr>
            <p:ph type="dt" sz="half" idx="2"/>
          </p:nvPr>
        </p:nvSpPr>
        <p:spPr>
          <a:xfrm>
            <a:off x="8456612" y="6400801"/>
            <a:ext cx="1167659" cy="276226"/>
          </a:xfrm>
          <a:prstGeom prst="rect">
            <a:avLst/>
          </a:prstGeom>
        </p:spPr>
        <p:txBody>
          <a:bodyPr vert="horz" lIns="91440" tIns="45720" rIns="91440" bIns="45720" rtlCol="0" anchor="ctr"/>
          <a:lstStyle>
            <a:lvl1pPr algn="r">
              <a:defRPr sz="1100">
                <a:solidFill>
                  <a:schemeClr val="tx1"/>
                </a:solidFill>
              </a:defRPr>
            </a:lvl1pPr>
          </a:lstStyle>
          <a:p>
            <a:fld id="{10954EB5-803D-4157-8082-8C48EC0E9B25}" type="datetime1">
              <a:rPr lang="de-DE" smtClean="0"/>
              <a:pPr/>
              <a:t>26.07.2021</a:t>
            </a:fld>
            <a:endParaRPr lang="de-DE" dirty="0"/>
          </a:p>
        </p:txBody>
      </p:sp>
      <p:sp>
        <p:nvSpPr>
          <p:cNvPr id="6" name="Foliennummernplatzhalter 5"/>
          <p:cNvSpPr>
            <a:spLocks noGrp="1"/>
          </p:cNvSpPr>
          <p:nvPr>
            <p:ph type="sldNum" sz="quarter" idx="4"/>
          </p:nvPr>
        </p:nvSpPr>
        <p:spPr>
          <a:xfrm>
            <a:off x="9752012" y="6400801"/>
            <a:ext cx="914402" cy="276226"/>
          </a:xfrm>
          <a:prstGeom prst="rect">
            <a:avLst/>
          </a:prstGeom>
        </p:spPr>
        <p:txBody>
          <a:bodyPr vert="horz" lIns="91440" tIns="45720" rIns="91440" bIns="45720" rtlCol="0" anchor="ctr"/>
          <a:lstStyle>
            <a:lvl1pPr algn="r">
              <a:defRPr sz="1100">
                <a:solidFill>
                  <a:schemeClr val="tx1"/>
                </a:solidFill>
              </a:defRPr>
            </a:lvl1pPr>
          </a:lstStyle>
          <a:p>
            <a:pPr rtl="0"/>
            <a:fld id="{F25A965E-3C11-4F28-82DC-E30D63FAC43C}" type="slidenum">
              <a:rPr lang="de-DE" smtClean="0"/>
              <a:pPr/>
              <a:t>‹Nr.›</a:t>
            </a:fld>
            <a:endParaRPr lang="de-DE" dirty="0"/>
          </a:p>
        </p:txBody>
      </p:sp>
    </p:spTree>
    <p:extLst>
      <p:ext uri="{BB962C8B-B14F-4D97-AF65-F5344CB8AC3E}">
        <p14:creationId xmlns:p14="http://schemas.microsoft.com/office/powerpoint/2010/main" val="264783986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50"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3600" kern="1200">
          <a:solidFill>
            <a:schemeClr val="tx1">
              <a:lumMod val="75000"/>
              <a:lumOff val="2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tx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ctrTitle"/>
          </p:nvPr>
        </p:nvSpPr>
        <p:spPr/>
        <p:txBody>
          <a:bodyPr rtlCol="0">
            <a:normAutofit/>
          </a:bodyPr>
          <a:lstStyle/>
          <a:p>
            <a:pPr rtl="0"/>
            <a:r>
              <a:rPr lang="de-DE" dirty="0"/>
              <a:t>CI – Ideen &amp; Konzepte</a:t>
            </a:r>
          </a:p>
        </p:txBody>
      </p:sp>
      <p:sp>
        <p:nvSpPr>
          <p:cNvPr id="5" name="Untertitel 4"/>
          <p:cNvSpPr>
            <a:spLocks noGrp="1"/>
          </p:cNvSpPr>
          <p:nvPr>
            <p:ph type="subTitle" idx="1"/>
          </p:nvPr>
        </p:nvSpPr>
        <p:spPr/>
        <p:txBody>
          <a:bodyPr rtlCol="0">
            <a:normAutofit/>
          </a:bodyPr>
          <a:lstStyle/>
          <a:p>
            <a:pPr rtl="0"/>
            <a:r>
              <a:rPr lang="de-DE" sz="2000" dirty="0"/>
              <a:t>Alois Schneiders – Weingut </a:t>
            </a:r>
            <a:r>
              <a:rPr lang="de-DE" sz="2000" dirty="0" err="1"/>
              <a:t>Josefshof</a:t>
            </a:r>
            <a:endParaRPr lang="de-DE" sz="2000" dirty="0"/>
          </a:p>
        </p:txBody>
      </p:sp>
      <p:pic>
        <p:nvPicPr>
          <p:cNvPr id="18" name="Bildplatzhalter 17" descr="Ein Bild, das Text, Visitenkarte enthält.&#10;&#10;Automatisch generierte Beschreibung">
            <a:extLst>
              <a:ext uri="{FF2B5EF4-FFF2-40B4-BE49-F238E27FC236}">
                <a16:creationId xmlns:a16="http://schemas.microsoft.com/office/drawing/2014/main" id="{F9DE3DF8-3E2C-45E7-93B3-0F9148F17631}"/>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1586" r="11586"/>
          <a:stretch>
            <a:fillRect/>
          </a:stretch>
        </p:blipFill>
        <p:spPr/>
      </p:pic>
      <p:pic>
        <p:nvPicPr>
          <p:cNvPr id="22" name="Bildplatzhalter 21" descr="Ein Bild, das Text enthält.&#10;&#10;Automatisch generierte Beschreibung">
            <a:extLst>
              <a:ext uri="{FF2B5EF4-FFF2-40B4-BE49-F238E27FC236}">
                <a16:creationId xmlns:a16="http://schemas.microsoft.com/office/drawing/2014/main" id="{29451965-5AE3-4455-BE1F-0C40DE4D902D}"/>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0896" r="10896"/>
          <a:stretch>
            <a:fillRect/>
          </a:stretch>
        </p:blipFill>
        <p:spPr/>
      </p:pic>
      <p:pic>
        <p:nvPicPr>
          <p:cNvPr id="30" name="Bildplatzhalter 29" descr="Ein Bild, das Text enthält.&#10;&#10;Automatisch generierte Beschreibung">
            <a:extLst>
              <a:ext uri="{FF2B5EF4-FFF2-40B4-BE49-F238E27FC236}">
                <a16:creationId xmlns:a16="http://schemas.microsoft.com/office/drawing/2014/main" id="{B6876E9D-ACDA-46B5-A0F6-FE9393A7854E}"/>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0896" r="10896"/>
          <a:stretch>
            <a:fillRect/>
          </a:stretch>
        </p:blipFill>
        <p:spPr/>
      </p:pic>
    </p:spTree>
    <p:extLst>
      <p:ext uri="{BB962C8B-B14F-4D97-AF65-F5344CB8AC3E}">
        <p14:creationId xmlns:p14="http://schemas.microsoft.com/office/powerpoint/2010/main" val="307381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rtlCol="0"/>
          <a:lstStyle/>
          <a:p>
            <a:pPr rtl="0"/>
            <a:r>
              <a:rPr lang="de-DE" dirty="0" err="1"/>
              <a:t>Coloursplash</a:t>
            </a:r>
            <a:endParaRPr lang="de-DE" dirty="0"/>
          </a:p>
        </p:txBody>
      </p:sp>
      <p:pic>
        <p:nvPicPr>
          <p:cNvPr id="12" name="Bildplatzhalter 11">
            <a:extLst>
              <a:ext uri="{FF2B5EF4-FFF2-40B4-BE49-F238E27FC236}">
                <a16:creationId xmlns:a16="http://schemas.microsoft.com/office/drawing/2014/main" id="{7F5EE778-584B-4BE6-A2B1-EBAC0E9F5B51}"/>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038" b="15038"/>
          <a:stretch>
            <a:fillRect/>
          </a:stretch>
        </p:blipFill>
        <p:spPr/>
      </p:pic>
      <p:pic>
        <p:nvPicPr>
          <p:cNvPr id="14" name="Bildplatzhalter 13" descr="Ein Bild, das Text enthält.&#10;&#10;Automatisch generierte Beschreibung">
            <a:extLst>
              <a:ext uri="{FF2B5EF4-FFF2-40B4-BE49-F238E27FC236}">
                <a16:creationId xmlns:a16="http://schemas.microsoft.com/office/drawing/2014/main" id="{EA71EBDF-C538-42E7-8C49-3C3E272B1373}"/>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7840" b="17840"/>
          <a:stretch>
            <a:fillRect/>
          </a:stretch>
        </p:blipFill>
        <p:spPr/>
      </p:pic>
      <p:pic>
        <p:nvPicPr>
          <p:cNvPr id="16" name="Bildplatzhalter 15" descr="Ein Bild, das Text, Person, Anzug enthält.&#10;&#10;Automatisch generierte Beschreibung">
            <a:extLst>
              <a:ext uri="{FF2B5EF4-FFF2-40B4-BE49-F238E27FC236}">
                <a16:creationId xmlns:a16="http://schemas.microsoft.com/office/drawing/2014/main" id="{893619EC-A378-433E-BDB0-EAFE8D60AE51}"/>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4035" r="4035"/>
          <a:stretch>
            <a:fillRect/>
          </a:stretch>
        </p:blipFill>
        <p:spPr/>
      </p:pic>
    </p:spTree>
    <p:extLst>
      <p:ext uri="{BB962C8B-B14F-4D97-AF65-F5344CB8AC3E}">
        <p14:creationId xmlns:p14="http://schemas.microsoft.com/office/powerpoint/2010/main" val="499273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508A2-81AF-444F-AD42-D0F47B11C65B}"/>
              </a:ext>
            </a:extLst>
          </p:cNvPr>
          <p:cNvSpPr>
            <a:spLocks noGrp="1"/>
          </p:cNvSpPr>
          <p:nvPr>
            <p:ph type="title"/>
          </p:nvPr>
        </p:nvSpPr>
        <p:spPr>
          <a:xfrm>
            <a:off x="1522414" y="319088"/>
            <a:ext cx="9144000" cy="3469952"/>
          </a:xfrm>
        </p:spPr>
        <p:txBody>
          <a:bodyPr>
            <a:normAutofit/>
          </a:bodyPr>
          <a:lstStyle/>
          <a:p>
            <a:pPr algn="ctr"/>
            <a:r>
              <a:rPr lang="de-DE" sz="5400" dirty="0"/>
              <a:t>Farben/Formen/Design</a:t>
            </a:r>
          </a:p>
        </p:txBody>
      </p:sp>
    </p:spTree>
    <p:extLst>
      <p:ext uri="{BB962C8B-B14F-4D97-AF65-F5344CB8AC3E}">
        <p14:creationId xmlns:p14="http://schemas.microsoft.com/office/powerpoint/2010/main" val="3301761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descr="Ein Bild, das Text, verschieden, mehrere enthält.&#10;&#10;Automatisch generierte Beschreibung">
            <a:extLst>
              <a:ext uri="{FF2B5EF4-FFF2-40B4-BE49-F238E27FC236}">
                <a16:creationId xmlns:a16="http://schemas.microsoft.com/office/drawing/2014/main" id="{6CE6B328-F474-42C8-9AB6-99545EDCAA18}"/>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6079" b="6079"/>
          <a:stretch/>
        </p:blipFill>
        <p:spPr/>
      </p:pic>
      <p:pic>
        <p:nvPicPr>
          <p:cNvPr id="10" name="Bildplatzhalter 9" descr="Ein Bild, das Text, Alkohol, Getränk enthält.&#10;&#10;Automatisch generierte Beschreibung">
            <a:extLst>
              <a:ext uri="{FF2B5EF4-FFF2-40B4-BE49-F238E27FC236}">
                <a16:creationId xmlns:a16="http://schemas.microsoft.com/office/drawing/2014/main" id="{A7AE0CEA-CCE5-4313-AD74-9CA1575276DD}"/>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t="2480" b="2480"/>
          <a:stretch/>
        </p:blipFill>
        <p:spPr/>
      </p:pic>
      <p:pic>
        <p:nvPicPr>
          <p:cNvPr id="12" name="Bildplatzhalter 11" descr="Ein Bild, das Text enthält.&#10;&#10;Automatisch generierte Beschreibung">
            <a:extLst>
              <a:ext uri="{FF2B5EF4-FFF2-40B4-BE49-F238E27FC236}">
                <a16:creationId xmlns:a16="http://schemas.microsoft.com/office/drawing/2014/main" id="{8B7D0EEC-5169-42FE-A1E9-BD52D372A315}"/>
              </a:ext>
            </a:extLst>
          </p:cNvPr>
          <p:cNvPicPr>
            <a:picLocks noGrp="1" noChangeAspect="1"/>
          </p:cNvPicPr>
          <p:nvPr>
            <p:ph type="pic" sz="quarter" idx="15"/>
          </p:nvPr>
        </p:nvPicPr>
        <p:blipFill rotWithShape="1">
          <a:blip r:embed="rId4">
            <a:extLst>
              <a:ext uri="{28A0092B-C50C-407E-A947-70E740481C1C}">
                <a14:useLocalDpi xmlns:a14="http://schemas.microsoft.com/office/drawing/2010/main" val="0"/>
              </a:ext>
            </a:extLst>
          </a:blip>
          <a:srcRect l="3196" r="3196"/>
          <a:stretch/>
        </p:blipFill>
        <p:spPr/>
      </p:pic>
    </p:spTree>
    <p:extLst>
      <p:ext uri="{BB962C8B-B14F-4D97-AF65-F5344CB8AC3E}">
        <p14:creationId xmlns:p14="http://schemas.microsoft.com/office/powerpoint/2010/main" val="353035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platzhalter 4">
            <a:extLst>
              <a:ext uri="{FF2B5EF4-FFF2-40B4-BE49-F238E27FC236}">
                <a16:creationId xmlns:a16="http://schemas.microsoft.com/office/drawing/2014/main" id="{2D674825-52C1-41EF-8176-59A4431ABEAF}"/>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3857" b="13857"/>
          <a:stretch>
            <a:fillRect/>
          </a:stretch>
        </p:blipFill>
        <p:spPr/>
      </p:pic>
      <p:pic>
        <p:nvPicPr>
          <p:cNvPr id="14" name="Bildplatzhalter 13" descr="Ein Bild, das Umschlag, Briefpapier, Zubehör enthält.&#10;&#10;Automatisch generierte Beschreibung">
            <a:extLst>
              <a:ext uri="{FF2B5EF4-FFF2-40B4-BE49-F238E27FC236}">
                <a16:creationId xmlns:a16="http://schemas.microsoft.com/office/drawing/2014/main" id="{2BB96A73-184D-4B1D-9FBA-35BB091D5479}"/>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4949" r="14949"/>
          <a:stretch>
            <a:fillRect/>
          </a:stretch>
        </p:blipFill>
        <p:spPr/>
      </p:pic>
      <p:pic>
        <p:nvPicPr>
          <p:cNvPr id="16" name="Bildplatzhalter 15" descr="Ein Bild, das Text enthält.&#10;&#10;Automatisch generierte Beschreibung">
            <a:extLst>
              <a:ext uri="{FF2B5EF4-FFF2-40B4-BE49-F238E27FC236}">
                <a16:creationId xmlns:a16="http://schemas.microsoft.com/office/drawing/2014/main" id="{99EB34AA-4F57-4792-B2A7-8C3D194409F2}"/>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3266" r="3266"/>
          <a:stretch>
            <a:fillRect/>
          </a:stretch>
        </p:blipFill>
        <p:spPr/>
      </p:pic>
    </p:spTree>
    <p:extLst>
      <p:ext uri="{BB962C8B-B14F-4D97-AF65-F5344CB8AC3E}">
        <p14:creationId xmlns:p14="http://schemas.microsoft.com/office/powerpoint/2010/main" val="160808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10">
            <a:extLst>
              <a:ext uri="{FF2B5EF4-FFF2-40B4-BE49-F238E27FC236}">
                <a16:creationId xmlns:a16="http://schemas.microsoft.com/office/drawing/2014/main" id="{BB0D41AE-6001-41E6-8763-1AE6F823A2A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6979" b="16979"/>
          <a:stretch/>
        </p:blipFill>
        <p:spPr>
          <a:xfrm>
            <a:off x="1522414" y="1643063"/>
            <a:ext cx="9144000" cy="4529137"/>
          </a:xfrm>
          <a:noFill/>
        </p:spPr>
      </p:pic>
    </p:spTree>
    <p:extLst>
      <p:ext uri="{BB962C8B-B14F-4D97-AF65-F5344CB8AC3E}">
        <p14:creationId xmlns:p14="http://schemas.microsoft.com/office/powerpoint/2010/main" val="285243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6D5A752C-3951-4931-857B-066A71450604}"/>
              </a:ext>
            </a:extLst>
          </p:cNvPr>
          <p:cNvSpPr>
            <a:spLocks noGrp="1"/>
          </p:cNvSpPr>
          <p:nvPr>
            <p:ph type="title"/>
          </p:nvPr>
        </p:nvSpPr>
        <p:spPr/>
        <p:txBody>
          <a:bodyPr anchor="b">
            <a:normAutofit/>
          </a:bodyPr>
          <a:lstStyle/>
          <a:p>
            <a:r>
              <a:rPr lang="de-DE" sz="2400" dirty="0"/>
              <a:t>https://www.pinterest.de/pin/87116574029948180/</a:t>
            </a:r>
          </a:p>
        </p:txBody>
      </p:sp>
      <p:pic>
        <p:nvPicPr>
          <p:cNvPr id="15" name="Inhaltsplatzhalter 14">
            <a:extLst>
              <a:ext uri="{FF2B5EF4-FFF2-40B4-BE49-F238E27FC236}">
                <a16:creationId xmlns:a16="http://schemas.microsoft.com/office/drawing/2014/main" id="{13C1BC2C-A6D3-48F0-8E69-FB16E7C60174}"/>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566020" y="2438400"/>
            <a:ext cx="2314259" cy="3733800"/>
          </a:xfrm>
        </p:spPr>
      </p:pic>
      <p:pic>
        <p:nvPicPr>
          <p:cNvPr id="12" name="Bildplatzhalter 11">
            <a:extLst>
              <a:ext uri="{FF2B5EF4-FFF2-40B4-BE49-F238E27FC236}">
                <a16:creationId xmlns:a16="http://schemas.microsoft.com/office/drawing/2014/main" id="{BB268422-B30A-43EC-803E-B96985150ABB}"/>
              </a:ext>
            </a:extLst>
          </p:cNvPr>
          <p:cNvPicPr>
            <a:picLocks noGrp="1" noChangeAspect="1"/>
          </p:cNvPicPr>
          <p:nvPr>
            <p:ph sz="quarter" idx="4"/>
          </p:nvPr>
        </p:nvPicPr>
        <p:blipFill rotWithShape="1">
          <a:blip r:embed="rId3">
            <a:extLst>
              <a:ext uri="{28A0092B-C50C-407E-A947-70E740481C1C}">
                <a14:useLocalDpi xmlns:a14="http://schemas.microsoft.com/office/drawing/2010/main" val="0"/>
              </a:ext>
            </a:extLst>
          </a:blip>
          <a:stretch/>
        </p:blipFill>
        <p:spPr>
          <a:xfrm>
            <a:off x="6186488" y="2625328"/>
            <a:ext cx="4479925" cy="3359943"/>
          </a:xfrm>
          <a:noFill/>
        </p:spPr>
      </p:pic>
    </p:spTree>
    <p:extLst>
      <p:ext uri="{BB962C8B-B14F-4D97-AF65-F5344CB8AC3E}">
        <p14:creationId xmlns:p14="http://schemas.microsoft.com/office/powerpoint/2010/main" val="319543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rtlCol="0"/>
          <a:lstStyle/>
          <a:p>
            <a:pPr rtl="0"/>
            <a:r>
              <a:rPr lang="de-DE" dirty="0"/>
              <a:t>Farbideen / Design </a:t>
            </a:r>
            <a:r>
              <a:rPr lang="de-DE" sz="3200" i="1" dirty="0"/>
              <a:t>(</a:t>
            </a:r>
            <a:r>
              <a:rPr lang="de-DE" sz="3200" i="1" dirty="0">
                <a:sym typeface="Wingdings" panose="05000000000000000000" pitchFamily="2" charset="2"/>
              </a:rPr>
              <a:t>„Werte/Assoziationen“)</a:t>
            </a:r>
            <a:endParaRPr lang="de-DE" i="1" dirty="0"/>
          </a:p>
        </p:txBody>
      </p:sp>
      <p:sp>
        <p:nvSpPr>
          <p:cNvPr id="3" name="Inhaltsplatzhalter 2"/>
          <p:cNvSpPr>
            <a:spLocks noGrp="1"/>
          </p:cNvSpPr>
          <p:nvPr>
            <p:ph idx="1"/>
          </p:nvPr>
        </p:nvSpPr>
        <p:spPr>
          <a:xfrm>
            <a:off x="1522414" y="1643063"/>
            <a:ext cx="9144000" cy="4738265"/>
          </a:xfrm>
        </p:spPr>
        <p:txBody>
          <a:bodyPr rtlCol="0">
            <a:normAutofit fontScale="55000" lnSpcReduction="20000"/>
          </a:bodyPr>
          <a:lstStyle/>
          <a:p>
            <a:pPr rtl="0">
              <a:lnSpc>
                <a:spcPct val="170000"/>
              </a:lnSpc>
            </a:pPr>
            <a:r>
              <a:rPr lang="de-DE" sz="2200" b="1" dirty="0"/>
              <a:t>Dunkles grün, rostbraun Gold, orange Gold, Gelbgold, Roségold, Schieferblau, Schiefergrau (Steillage), </a:t>
            </a:r>
            <a:r>
              <a:rPr lang="de-DE" sz="2200" b="1" dirty="0" err="1"/>
              <a:t>blau+orange</a:t>
            </a:r>
            <a:r>
              <a:rPr lang="de-DE" sz="2200" b="1" dirty="0"/>
              <a:t>?; </a:t>
            </a:r>
            <a:r>
              <a:rPr lang="de-DE" sz="2200" b="1" dirty="0">
                <a:sym typeface="Wingdings" panose="05000000000000000000" pitchFamily="2" charset="2"/>
              </a:rPr>
              <a:t> Welche „Werte/Assoziationen“ sollen mit den Farben ausgedrückt werden?</a:t>
            </a:r>
          </a:p>
          <a:p>
            <a:pPr lvl="1">
              <a:lnSpc>
                <a:spcPct val="170000"/>
              </a:lnSpc>
            </a:pPr>
            <a:r>
              <a:rPr lang="de-DE" dirty="0">
                <a:sym typeface="Wingdings" panose="05000000000000000000" pitchFamily="2" charset="2"/>
              </a:rPr>
              <a:t>Klare Linie („Winzerlinie in der Familie“ / Minimalismus (einfach &amp; weniger ist mehr)</a:t>
            </a:r>
          </a:p>
          <a:p>
            <a:pPr lvl="1">
              <a:lnSpc>
                <a:spcPct val="170000"/>
              </a:lnSpc>
            </a:pPr>
            <a:r>
              <a:rPr lang="de-DE" b="1" dirty="0">
                <a:sym typeface="Wingdings" panose="05000000000000000000" pitchFamily="2" charset="2"/>
              </a:rPr>
              <a:t>Tradition</a:t>
            </a:r>
            <a:r>
              <a:rPr lang="de-DE" dirty="0">
                <a:sym typeface="Wingdings" panose="05000000000000000000" pitchFamily="2" charset="2"/>
              </a:rPr>
              <a:t> (traditionell trockene Weine) / </a:t>
            </a:r>
            <a:r>
              <a:rPr lang="de-DE" b="1" dirty="0">
                <a:sym typeface="Wingdings" panose="05000000000000000000" pitchFamily="2" charset="2"/>
              </a:rPr>
              <a:t>Handarbeit</a:t>
            </a:r>
            <a:r>
              <a:rPr lang="de-DE" dirty="0">
                <a:sym typeface="Wingdings" panose="05000000000000000000" pitchFamily="2" charset="2"/>
              </a:rPr>
              <a:t> / „</a:t>
            </a:r>
            <a:r>
              <a:rPr lang="de-DE" b="1" u="sng" dirty="0">
                <a:solidFill>
                  <a:srgbClr val="FF0000"/>
                </a:solidFill>
                <a:sym typeface="Wingdings" panose="05000000000000000000" pitchFamily="2" charset="2"/>
              </a:rPr>
              <a:t>Kunstwerk</a:t>
            </a:r>
            <a:r>
              <a:rPr lang="de-DE" dirty="0">
                <a:sym typeface="Wingdings" panose="05000000000000000000" pitchFamily="2" charset="2"/>
              </a:rPr>
              <a:t>“ der Weinherstellung („Jeder Jahrgang ist ein individuelles, herausforderndes, einzigartiges Kunstwerk!“</a:t>
            </a:r>
          </a:p>
          <a:p>
            <a:pPr lvl="1">
              <a:lnSpc>
                <a:spcPct val="170000"/>
              </a:lnSpc>
            </a:pPr>
            <a:r>
              <a:rPr lang="de-DE" dirty="0">
                <a:sym typeface="Wingdings" panose="05000000000000000000" pitchFamily="2" charset="2"/>
              </a:rPr>
              <a:t>Zeitlos/chic/elegant</a:t>
            </a:r>
          </a:p>
          <a:p>
            <a:pPr lvl="1">
              <a:lnSpc>
                <a:spcPct val="170000"/>
              </a:lnSpc>
            </a:pPr>
            <a:r>
              <a:rPr lang="de-DE" dirty="0">
                <a:sym typeface="Wingdings" panose="05000000000000000000" pitchFamily="2" charset="2"/>
              </a:rPr>
              <a:t>Qualität (</a:t>
            </a:r>
            <a:r>
              <a:rPr lang="de-DE" i="1" dirty="0">
                <a:solidFill>
                  <a:schemeClr val="accent2"/>
                </a:solidFill>
                <a:sym typeface="Wingdings" panose="05000000000000000000" pitchFamily="2" charset="2"/>
              </a:rPr>
              <a:t>edel</a:t>
            </a:r>
            <a:r>
              <a:rPr lang="de-DE" dirty="0">
                <a:sym typeface="Wingdings" panose="05000000000000000000" pitchFamily="2" charset="2"/>
              </a:rPr>
              <a:t>)</a:t>
            </a:r>
          </a:p>
          <a:p>
            <a:pPr lvl="1">
              <a:lnSpc>
                <a:spcPct val="170000"/>
              </a:lnSpc>
            </a:pPr>
            <a:r>
              <a:rPr lang="de-DE" dirty="0">
                <a:sym typeface="Wingdings" panose="05000000000000000000" pitchFamily="2" charset="2"/>
              </a:rPr>
              <a:t>Authentisch/echt (echte Handarbeit...?)  Wie definiere ich Handarbeit?</a:t>
            </a:r>
          </a:p>
          <a:p>
            <a:pPr lvl="1">
              <a:lnSpc>
                <a:spcPct val="170000"/>
              </a:lnSpc>
            </a:pPr>
            <a:r>
              <a:rPr lang="de-DE" i="1" dirty="0">
                <a:solidFill>
                  <a:schemeClr val="accent2"/>
                </a:solidFill>
              </a:rPr>
              <a:t>Einzigartig </a:t>
            </a:r>
            <a:r>
              <a:rPr lang="de-DE" i="1" dirty="0">
                <a:solidFill>
                  <a:schemeClr val="accent2"/>
                </a:solidFill>
                <a:sym typeface="Wingdings" panose="05000000000000000000" pitchFamily="2" charset="2"/>
              </a:rPr>
              <a:t> in welchem Sinne  sind wir „einzigartig“? Passt der Begriff?</a:t>
            </a:r>
            <a:r>
              <a:rPr lang="de-DE" i="1" dirty="0">
                <a:solidFill>
                  <a:schemeClr val="accent2"/>
                </a:solidFill>
              </a:rPr>
              <a:t> (&amp; außergewöhnlich?) </a:t>
            </a:r>
          </a:p>
          <a:p>
            <a:pPr lvl="1">
              <a:lnSpc>
                <a:spcPct val="170000"/>
              </a:lnSpc>
            </a:pPr>
            <a:r>
              <a:rPr lang="de-DE" dirty="0"/>
              <a:t>„Alles aus einer „Meister“-Hand“ (Alois Schneiders – Winzermeister)</a:t>
            </a:r>
          </a:p>
          <a:p>
            <a:pPr lvl="1">
              <a:lnSpc>
                <a:spcPct val="170000"/>
              </a:lnSpc>
            </a:pPr>
            <a:r>
              <a:rPr lang="de-DE" dirty="0"/>
              <a:t>„Ihr Traditionsweingut mit Geschichte!“</a:t>
            </a:r>
          </a:p>
          <a:p>
            <a:pPr>
              <a:lnSpc>
                <a:spcPct val="120000"/>
              </a:lnSpc>
            </a:pPr>
            <a:r>
              <a:rPr lang="de-DE" u="sng" dirty="0"/>
              <a:t>Mit verschiedenen Prägungen oder Wasserzeichen arbeiten?!</a:t>
            </a:r>
          </a:p>
          <a:p>
            <a:pPr rtl="0">
              <a:lnSpc>
                <a:spcPct val="120000"/>
              </a:lnSpc>
            </a:pPr>
            <a:r>
              <a:rPr lang="de-DE" dirty="0"/>
              <a:t>https://www.pinterest.de/pin/212654413636326815/</a:t>
            </a:r>
          </a:p>
        </p:txBody>
      </p:sp>
    </p:spTree>
    <p:extLst>
      <p:ext uri="{BB962C8B-B14F-4D97-AF65-F5344CB8AC3E}">
        <p14:creationId xmlns:p14="http://schemas.microsoft.com/office/powerpoint/2010/main" val="34762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95612" y="120906"/>
            <a:ext cx="7670802" cy="1143000"/>
          </a:xfrm>
        </p:spPr>
        <p:txBody>
          <a:bodyPr rtlCol="0"/>
          <a:lstStyle/>
          <a:p>
            <a:pPr rtl="0"/>
            <a:r>
              <a:rPr lang="de-DE" dirty="0"/>
              <a:t>USP Ideen</a:t>
            </a:r>
          </a:p>
        </p:txBody>
      </p:sp>
      <p:pic>
        <p:nvPicPr>
          <p:cNvPr id="5" name="Bildplatzhalter 4" descr="Mit Äpfeln gefüllter Korb"/>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a:stretch/>
        </p:blipFill>
        <p:spPr/>
      </p:pic>
      <p:sp>
        <p:nvSpPr>
          <p:cNvPr id="3" name="Inhaltsplatzhalter 2"/>
          <p:cNvSpPr>
            <a:spLocks noGrp="1"/>
          </p:cNvSpPr>
          <p:nvPr>
            <p:ph idx="1"/>
          </p:nvPr>
        </p:nvSpPr>
        <p:spPr>
          <a:xfrm>
            <a:off x="2995612" y="1340769"/>
            <a:ext cx="7670802" cy="5040560"/>
          </a:xfrm>
        </p:spPr>
        <p:txBody>
          <a:bodyPr rtlCol="0">
            <a:normAutofit fontScale="62500" lnSpcReduction="20000"/>
          </a:bodyPr>
          <a:lstStyle/>
          <a:p>
            <a:pPr rtl="0"/>
            <a:r>
              <a:rPr lang="de-DE" dirty="0"/>
              <a:t>„alles aus einer (Winzermeister)Hand bzw. (100%)Handarbeit</a:t>
            </a:r>
          </a:p>
          <a:p>
            <a:pPr rtl="0"/>
            <a:r>
              <a:rPr lang="de-DE" dirty="0"/>
              <a:t>In allen Weinbergen: komplette Traubenernte (Traubenlese) per Hand </a:t>
            </a:r>
            <a:r>
              <a:rPr lang="de-DE" dirty="0">
                <a:sym typeface="Wingdings" panose="05000000000000000000" pitchFamily="2" charset="2"/>
              </a:rPr>
              <a:t> dadurch, selektive Lese &amp; aussortieren von schlechten Trauben</a:t>
            </a:r>
          </a:p>
          <a:p>
            <a:pPr rtl="0"/>
            <a:r>
              <a:rPr lang="de-DE" dirty="0">
                <a:sym typeface="Wingdings" panose="05000000000000000000" pitchFamily="2" charset="2"/>
              </a:rPr>
              <a:t>„Rund um die Uhr“ geöffnet bzw. spontanes vorbeikommen, da fast immer jemand zu Hause ist</a:t>
            </a:r>
          </a:p>
          <a:p>
            <a:pPr rtl="0"/>
            <a:r>
              <a:rPr lang="de-DE" dirty="0">
                <a:sym typeface="Wingdings" panose="05000000000000000000" pitchFamily="2" charset="2"/>
              </a:rPr>
              <a:t>„Alle regional“: (sollte definiert werden, wie dies zu verstehen ist). Beispiel: Die Flaschen bestellen wir Lokal bei einem Händel von der Mosel, alles rund um den Weinbedarf wird im Nachbarort im Weinfachgeschäft gekauft, die Etiketten werden ebenfalls im Nachbarort in einer lokalen Druckerei gedruckt (z.B. hier wird nicht über </a:t>
            </a:r>
            <a:r>
              <a:rPr lang="de-DE" dirty="0" err="1">
                <a:sym typeface="Wingdings" panose="05000000000000000000" pitchFamily="2" charset="2"/>
              </a:rPr>
              <a:t>Flyeralarm</a:t>
            </a:r>
            <a:r>
              <a:rPr lang="de-DE" dirty="0">
                <a:sym typeface="Wingdings" panose="05000000000000000000" pitchFamily="2" charset="2"/>
              </a:rPr>
              <a:t> etc. eingekauft). Der Sekt wird wortwörtlich beim Nachbarn &amp; guter Freund meines Vaters, welcher eine Sektkellerei (https://marquet.de/ ) besitzt nach traditionellem Verfahren hergestellt. Ergo=kurze Wege / Stichwort: CO2 Bilanz?!</a:t>
            </a:r>
          </a:p>
          <a:p>
            <a:pPr rtl="0"/>
            <a:r>
              <a:rPr lang="de-DE" dirty="0"/>
              <a:t>„Ihr Weingut für individuelle Wünsche!“ </a:t>
            </a:r>
            <a:r>
              <a:rPr lang="de-DE" dirty="0">
                <a:sym typeface="Wingdings" panose="05000000000000000000" pitchFamily="2" charset="2"/>
              </a:rPr>
              <a:t> Produktion von „Wunschweinen“ für besonderer Anlässe: Hochzeiten, Geburtstage, etc. </a:t>
            </a:r>
          </a:p>
          <a:p>
            <a:pPr algn="l"/>
            <a:r>
              <a:rPr lang="de-DE" dirty="0">
                <a:sym typeface="Wingdings" panose="05000000000000000000" pitchFamily="2" charset="2"/>
              </a:rPr>
              <a:t>Idee: </a:t>
            </a:r>
            <a:r>
              <a:rPr lang="de-DE" sz="1800" b="0" i="1" u="none" strike="noStrike" baseline="0" dirty="0">
                <a:latin typeface="Arial" panose="020B0604020202020204" pitchFamily="34" charset="0"/>
              </a:rPr>
              <a:t>Ein Hochzeitspaar möchte gerne für die Hochzeit einen „eigenen“ Wein mit Etikett und allem Drum und Dran. Die Weine reifen von Oktober bis Januar. Ab dann sind sie Trinkbereit und können ab Februar abgefüllt werden. Das Paar könnte z.B. im Februar vorbeikommen und die Jungweine probieren und dann sich einen aussuchen sowie die „Menge“ (es wird eine „Mindestmenge“ festgelegt). Dann wird vereinbart, wann der Wein bereitstehen soll und wir können diesen individuell beim nächsten Abfüllen speziell mit abfüllen. Alles kann ausgesucht werden: Flaschenfarbe, Flaschenverschluss &amp; Farbe (Kork/Drehverschluss), Etikett (das liegt beim Kunden bzw. es wird der Kontakt zu unserer Druckerei hergestellt). Wir würden dann den Wein finale etikettieren und verpacken und je nach Wunsch zum Kunden bringen oder dieser holt ihn selbst bei uns ab.</a:t>
            </a:r>
            <a:r>
              <a:rPr lang="de-DE" i="1" dirty="0">
                <a:sym typeface="Wingdings" panose="05000000000000000000" pitchFamily="2" charset="2"/>
              </a:rPr>
              <a:t> </a:t>
            </a:r>
          </a:p>
          <a:p>
            <a:pPr algn="l"/>
            <a:r>
              <a:rPr lang="de-DE" dirty="0"/>
              <a:t>Zertifizierter Weinkulturbotschafter. Mit diesem „Titel“ würde er gerne geführte (Wein)</a:t>
            </a:r>
            <a:r>
              <a:rPr lang="de-DE" dirty="0" err="1"/>
              <a:t>wanderungen</a:t>
            </a:r>
            <a:r>
              <a:rPr lang="de-DE" dirty="0"/>
              <a:t> anbieten. Also: Wandern mit dem Winzermeister und Weinkulturbotschafter Alois Schneiders. Zusätzlich interessiert er sich SEHR für Geschichte (Hobby) und hat diesbezüglich in Bezug auf bestimmt Themen ein immenses Wissen. Hierfür würde ich gerne spezielle „Wanderungen“ mit dem Thema konzipieren bzw. anbieten und dafür das entsprechende Klientel finden.</a:t>
            </a:r>
          </a:p>
        </p:txBody>
      </p:sp>
    </p:spTree>
    <p:extLst>
      <p:ext uri="{BB962C8B-B14F-4D97-AF65-F5344CB8AC3E}">
        <p14:creationId xmlns:p14="http://schemas.microsoft.com/office/powerpoint/2010/main" val="26213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dirty="0">
                <a:solidFill>
                  <a:srgbClr val="002060"/>
                </a:solidFill>
              </a:rPr>
              <a:t>Modernere Weinlinie (Zielgruppe: 25-39)</a:t>
            </a:r>
          </a:p>
        </p:txBody>
      </p:sp>
      <p:sp>
        <p:nvSpPr>
          <p:cNvPr id="3" name="Textplatzhalter 2"/>
          <p:cNvSpPr>
            <a:spLocks noGrp="1"/>
          </p:cNvSpPr>
          <p:nvPr>
            <p:ph type="body" idx="1"/>
          </p:nvPr>
        </p:nvSpPr>
        <p:spPr/>
        <p:txBody>
          <a:bodyPr rtlCol="0"/>
          <a:lstStyle/>
          <a:p>
            <a:pPr rtl="0"/>
            <a:r>
              <a:rPr lang="de-DE" dirty="0">
                <a:solidFill>
                  <a:srgbClr val="0070C0"/>
                </a:solidFill>
              </a:rPr>
              <a:t>Dorothee Schneiders</a:t>
            </a:r>
          </a:p>
        </p:txBody>
      </p:sp>
    </p:spTree>
    <p:extLst>
      <p:ext uri="{BB962C8B-B14F-4D97-AF65-F5344CB8AC3E}">
        <p14:creationId xmlns:p14="http://schemas.microsoft.com/office/powerpoint/2010/main" val="2626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Feinschmecker 16 : 9">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0895186_TF02901023_TF02901023.potx" id="{40C8511E-9D51-45E3-AF9A-0B83F980096D}" vid="{49B7D72C-0987-4284-BF7D-D3B81AD05605}"/>
    </a:ext>
  </a:extLst>
</a:theme>
</file>

<file path=ppt/theme/theme2.xml><?xml version="1.0" encoding="utf-8"?>
<a:theme xmlns:a="http://schemas.openxmlformats.org/drawingml/2006/main" name="Office-Design">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Design">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Lebensmittel - Vorbereitung bis Präsentation (Breitbild)</Template>
  <TotalTime>0</TotalTime>
  <Words>656</Words>
  <Application>Microsoft Office PowerPoint</Application>
  <PresentationFormat>Benutzerdefiniert</PresentationFormat>
  <Paragraphs>33</Paragraphs>
  <Slides>10</Slides>
  <Notes>5</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10</vt:i4>
      </vt:variant>
    </vt:vector>
  </HeadingPairs>
  <TitlesOfParts>
    <vt:vector size="13" baseType="lpstr">
      <vt:lpstr>Arial</vt:lpstr>
      <vt:lpstr>Cambria</vt:lpstr>
      <vt:lpstr>Feinschmecker 16 : 9</vt:lpstr>
      <vt:lpstr>CI – Ideen &amp; Konzepte</vt:lpstr>
      <vt:lpstr>Farben/Formen/Design</vt:lpstr>
      <vt:lpstr>PowerPoint-Präsentation</vt:lpstr>
      <vt:lpstr>PowerPoint-Präsentation</vt:lpstr>
      <vt:lpstr>PowerPoint-Präsentation</vt:lpstr>
      <vt:lpstr>https://www.pinterest.de/pin/87116574029948180/</vt:lpstr>
      <vt:lpstr>Farbideen / Design („Werte/Assoziationen“)</vt:lpstr>
      <vt:lpstr>USP Ideen</vt:lpstr>
      <vt:lpstr>Modernere Weinlinie (Zielgruppe: 25-39)</vt:lpstr>
      <vt:lpstr>Coloursplash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mit Bilderlayout</dc:title>
  <dc:creator>Pußel, Jonas</dc:creator>
  <cp:lastModifiedBy>Pußel, Jonas</cp:lastModifiedBy>
  <cp:revision>19</cp:revision>
  <dcterms:created xsi:type="dcterms:W3CDTF">2021-06-09T14:23:14Z</dcterms:created>
  <dcterms:modified xsi:type="dcterms:W3CDTF">2021-07-26T10:38:05Z</dcterms:modified>
</cp:coreProperties>
</file>